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58" r:id="rId2"/>
    <p:sldId id="259" r:id="rId3"/>
    <p:sldId id="262" r:id="rId4"/>
    <p:sldId id="275" r:id="rId5"/>
    <p:sldId id="264" r:id="rId6"/>
    <p:sldId id="266" r:id="rId7"/>
    <p:sldId id="265" r:id="rId8"/>
    <p:sldId id="277" r:id="rId9"/>
    <p:sldId id="268" r:id="rId10"/>
    <p:sldId id="269" r:id="rId11"/>
    <p:sldId id="278" r:id="rId12"/>
    <p:sldId id="271" r:id="rId13"/>
    <p:sldId id="272" r:id="rId14"/>
    <p:sldId id="273" r:id="rId15"/>
    <p:sldId id="274" r:id="rId16"/>
  </p:sldIdLst>
  <p:sldSz cx="12192000" cy="6858000"/>
  <p:notesSz cx="6858000" cy="9144000"/>
  <p:defaultTextStyle>
    <a:defPPr>
      <a:defRPr lang="en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23"/>
    <p:restoredTop sz="94689"/>
  </p:normalViewPr>
  <p:slideViewPr>
    <p:cSldViewPr snapToGrid="0" snapToObjects="1">
      <p:cViewPr varScale="1">
        <p:scale>
          <a:sx n="94" d="100"/>
          <a:sy n="94" d="100"/>
        </p:scale>
        <p:origin x="365" y="9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H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7CE269-2060-9341-992E-44EDD13BCE0E}" type="datetimeFigureOut">
              <a:rPr lang="en-HU" smtClean="0"/>
              <a:t>04/14/2023</a:t>
            </a:fld>
            <a:endParaRPr lang="en-H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H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951677-F5CD-1249-8DE9-E6189FE8B98F}" type="slidenum">
              <a:rPr lang="en-HU" smtClean="0"/>
              <a:t>‹#›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22830832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51677-F5CD-1249-8DE9-E6189FE8B98F}" type="slidenum">
              <a:rPr lang="en-HU" smtClean="0"/>
              <a:t>1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3334778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51677-F5CD-1249-8DE9-E6189FE8B98F}" type="slidenum">
              <a:rPr lang="en-HU" smtClean="0"/>
              <a:t>2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40886046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51677-F5CD-1249-8DE9-E6189FE8B98F}" type="slidenum">
              <a:rPr lang="en-HU" smtClean="0"/>
              <a:t>3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4398555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51677-F5CD-1249-8DE9-E6189FE8B98F}" type="slidenum">
              <a:rPr lang="en-HU" smtClean="0"/>
              <a:t>4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8268784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51677-F5CD-1249-8DE9-E6189FE8B98F}" type="slidenum">
              <a:rPr lang="en-HU" smtClean="0"/>
              <a:t>5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18868903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51677-F5CD-1249-8DE9-E6189FE8B98F}" type="slidenum">
              <a:rPr lang="en-HU" smtClean="0"/>
              <a:t>6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13483572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51677-F5CD-1249-8DE9-E6189FE8B98F}" type="slidenum">
              <a:rPr lang="en-HU" smtClean="0"/>
              <a:t>7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37207900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51677-F5CD-1249-8DE9-E6189FE8B98F}" type="slidenum">
              <a:rPr lang="en-HU" smtClean="0"/>
              <a:t>8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40744844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51677-F5CD-1249-8DE9-E6189FE8B98F}" type="slidenum">
              <a:rPr lang="en-HU" smtClean="0"/>
              <a:t>9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36711998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51677-F5CD-1249-8DE9-E6189FE8B98F}" type="slidenum">
              <a:rPr lang="en-HU" smtClean="0"/>
              <a:t>10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71732036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51677-F5CD-1249-8DE9-E6189FE8B98F}" type="slidenum">
              <a:rPr lang="en-HU" smtClean="0"/>
              <a:t>11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35945335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51677-F5CD-1249-8DE9-E6189FE8B98F}" type="slidenum">
              <a:rPr lang="en-HU" smtClean="0"/>
              <a:t>12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33531276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51677-F5CD-1249-8DE9-E6189FE8B98F}" type="slidenum">
              <a:rPr lang="en-HU" smtClean="0"/>
              <a:t>13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20585398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51677-F5CD-1249-8DE9-E6189FE8B98F}" type="slidenum">
              <a:rPr lang="en-HU" smtClean="0"/>
              <a:t>14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306808250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6951677-F5CD-1249-8DE9-E6189FE8B98F}" type="slidenum">
              <a:rPr lang="en-HU" smtClean="0"/>
              <a:t>15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3864179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0CF87-6794-C245-ADE6-55016FAB1A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HU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B4DB295-400D-AB4A-9467-B4DE114118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H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DCA9AD-99E8-1443-BAE2-1EEC2DFAF7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DCFB4-0777-7049-BD29-C5A2C5BEA894}" type="datetimeFigureOut">
              <a:rPr lang="en-HU" smtClean="0"/>
              <a:t>04/14/2023</a:t>
            </a:fld>
            <a:endParaRPr lang="en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5C9ED8-1488-6E44-86D3-080533B296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B6D22F-D302-6641-B005-0DBC9FD57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669D-E3EC-1D44-BF45-46983F12A84B}" type="slidenum">
              <a:rPr lang="en-HU" smtClean="0"/>
              <a:t>‹#›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4096031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62D176-C4FF-5B47-A8C6-2986029DD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H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31FB2C-2D30-2A4A-86DB-0D46C1F341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H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08ED8A-1F3E-894C-8EC3-B87725BBB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DCFB4-0777-7049-BD29-C5A2C5BEA894}" type="datetimeFigureOut">
              <a:rPr lang="en-HU" smtClean="0"/>
              <a:t>04/14/2023</a:t>
            </a:fld>
            <a:endParaRPr lang="en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D2E356-E1A9-334B-A1B7-3CF08C415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D3D594-8E76-544D-BD3F-2721BBEAF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669D-E3EC-1D44-BF45-46983F12A84B}" type="slidenum">
              <a:rPr lang="en-HU" smtClean="0"/>
              <a:t>‹#›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51339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566560-8752-5F4A-AEBE-0AF8D826F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H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E1ED4A-C38B-A943-B7A9-44FE2AAB4B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0EB2BF-5E7D-B445-9774-B36F0560A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DCFB4-0777-7049-BD29-C5A2C5BEA894}" type="datetimeFigureOut">
              <a:rPr lang="en-HU" smtClean="0"/>
              <a:t>04/14/2023</a:t>
            </a:fld>
            <a:endParaRPr lang="en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C54D2E-78D1-5940-B453-6E07A0A7B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198536-A7C3-2E45-8E9D-E283211D5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669D-E3EC-1D44-BF45-46983F12A84B}" type="slidenum">
              <a:rPr lang="en-HU" smtClean="0"/>
              <a:t>‹#›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3380298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DB0EEC-CE38-2C40-B9EF-8561D124AF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H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5E1DAC-A285-E14E-96E5-4B8C16D4CE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HU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1BB54B8-DE7D-7B4B-B2A2-7B136291422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HU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C4E183-D454-6344-8014-4ACA42858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DCFB4-0777-7049-BD29-C5A2C5BEA894}" type="datetimeFigureOut">
              <a:rPr lang="en-HU" smtClean="0"/>
              <a:t>04/14/2023</a:t>
            </a:fld>
            <a:endParaRPr lang="en-H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09C401-1584-B244-BDB0-C06394D218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E3961EE-B6C4-2C4E-9879-A1900F64A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669D-E3EC-1D44-BF45-46983F12A84B}" type="slidenum">
              <a:rPr lang="en-HU" smtClean="0"/>
              <a:t>‹#›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1208712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30F70F-723B-5A41-89F5-9B0511AEC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H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340F56-88CF-A449-A65F-A5A7F4A4DC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2179F2D-F973-5046-8FAE-4062EF3591A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HU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09740A-8342-8D40-9F9D-A238B05DCD3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5526CC-C51C-3F45-937D-78591E26285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HU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C885FB8-C6B8-B94C-AD10-15B716D2D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DCFB4-0777-7049-BD29-C5A2C5BEA894}" type="datetimeFigureOut">
              <a:rPr lang="en-HU" smtClean="0"/>
              <a:t>04/14/2023</a:t>
            </a:fld>
            <a:endParaRPr lang="en-H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61699A-502D-FA40-A341-84747CA4D0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2033A5-E436-F746-99FC-D1467F0374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669D-E3EC-1D44-BF45-46983F12A84B}" type="slidenum">
              <a:rPr lang="en-HU" smtClean="0"/>
              <a:t>‹#›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37980133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CBB9F3-905C-7542-A7A6-1B4A8B9953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HU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F9948C7-F3DB-AC4C-9370-A45BDD96F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DCFB4-0777-7049-BD29-C5A2C5BEA894}" type="datetimeFigureOut">
              <a:rPr lang="en-HU" smtClean="0"/>
              <a:t>04/14/2023</a:t>
            </a:fld>
            <a:endParaRPr lang="en-HU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2EC86D0-FDF9-F248-9A4A-198243A507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U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F55746-243D-A647-89BB-BCEB511C8B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669D-E3EC-1D44-BF45-46983F12A84B}" type="slidenum">
              <a:rPr lang="en-HU" smtClean="0"/>
              <a:t>‹#›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4133711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0FA33E2-6ED0-F54C-AD2F-4F7635191F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DCFB4-0777-7049-BD29-C5A2C5BEA894}" type="datetimeFigureOut">
              <a:rPr lang="en-HU" smtClean="0"/>
              <a:t>04/14/2023</a:t>
            </a:fld>
            <a:endParaRPr lang="en-HU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41F1E5A-7E86-D24F-8DE5-972756873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U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B1881D-30A1-B54C-BE88-3B4BD93092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669D-E3EC-1D44-BF45-46983F12A84B}" type="slidenum">
              <a:rPr lang="en-HU" smtClean="0"/>
              <a:t>‹#›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4288816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E9AED-1F5F-F34E-8CF0-00F1903E1A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HU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655024-92C2-1F44-8EAE-BDEEA9CC5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H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640C560-CD8B-3844-84C0-57025A0ADC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D0678D-E3B1-7B42-BC85-4B4B3C727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DCFB4-0777-7049-BD29-C5A2C5BEA894}" type="datetimeFigureOut">
              <a:rPr lang="en-HU" smtClean="0"/>
              <a:t>04/14/2023</a:t>
            </a:fld>
            <a:endParaRPr lang="en-H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713CDBC-7778-974C-A8E4-9DE9C4D1CD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48073E-2210-B04A-B1AB-FC6087216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669D-E3EC-1D44-BF45-46983F12A84B}" type="slidenum">
              <a:rPr lang="en-HU" smtClean="0"/>
              <a:t>‹#›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4839107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9790F-1F60-624E-9D7A-A43154F845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HU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B751E00-7A3B-F04C-9B3C-E5D3449AE7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HU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DCF399-827F-6D4F-9377-60FC26E728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3FCFA80-BAB3-304C-9477-B6A85D613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DCFB4-0777-7049-BD29-C5A2C5BEA894}" type="datetimeFigureOut">
              <a:rPr lang="en-HU" smtClean="0"/>
              <a:t>04/14/2023</a:t>
            </a:fld>
            <a:endParaRPr lang="en-HU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D4F82D-B9F5-F545-8AD7-5491C6B121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U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F32B2A7-2266-A245-BED4-297150B35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669D-E3EC-1D44-BF45-46983F12A84B}" type="slidenum">
              <a:rPr lang="en-HU" smtClean="0"/>
              <a:t>‹#›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1647874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A2381-2DCF-5B40-A2E9-D951F1C57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H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1B032F-0C7C-B449-B6F2-B4282C93FD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H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068BE6-3C66-5843-B374-D920D897F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DCFB4-0777-7049-BD29-C5A2C5BEA894}" type="datetimeFigureOut">
              <a:rPr lang="en-HU" smtClean="0"/>
              <a:t>04/14/2023</a:t>
            </a:fld>
            <a:endParaRPr lang="en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B68B926-5DBE-C949-9387-7ECC1C66A3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BA9B96-C151-564C-AFE2-49CAFC521E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669D-E3EC-1D44-BF45-46983F12A84B}" type="slidenum">
              <a:rPr lang="en-HU" smtClean="0"/>
              <a:t>‹#›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4006625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9F6DA8-4434-4244-98EE-14FD2DB6620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HU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98374B-B177-124C-82EB-FD41509E31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H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3D54A1-2D65-3941-A2CE-F707BC5262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DCFB4-0777-7049-BD29-C5A2C5BEA894}" type="datetimeFigureOut">
              <a:rPr lang="en-HU" smtClean="0"/>
              <a:t>04/14/2023</a:t>
            </a:fld>
            <a:endParaRPr lang="en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8063A3-9A08-9543-8339-03E00F7607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98D488-A44E-104E-9920-DF8A488F10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A0669D-E3EC-1D44-BF45-46983F12A84B}" type="slidenum">
              <a:rPr lang="en-HU" smtClean="0"/>
              <a:t>‹#›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27463924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EA815C2-1C45-5D4C-98E4-814BF578A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HU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69FF68-5AC4-7742-975B-A78747B158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H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9AD45F-6113-F547-9275-8BC589929A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1DCFB4-0777-7049-BD29-C5A2C5BEA894}" type="datetimeFigureOut">
              <a:rPr lang="en-HU" smtClean="0"/>
              <a:t>04/14/2023</a:t>
            </a:fld>
            <a:endParaRPr lang="en-H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138DEB-4562-6C42-B9E7-72613E0E51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H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B24382-D1EF-0346-A52E-B8A5DA5AF9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A0669D-E3EC-1D44-BF45-46983F12A84B}" type="slidenum">
              <a:rPr lang="en-HU" smtClean="0"/>
              <a:t>‹#›</a:t>
            </a:fld>
            <a:endParaRPr lang="en-HU"/>
          </a:p>
        </p:txBody>
      </p:sp>
    </p:spTree>
    <p:extLst>
      <p:ext uri="{BB962C8B-B14F-4D97-AF65-F5344CB8AC3E}">
        <p14:creationId xmlns:p14="http://schemas.microsoft.com/office/powerpoint/2010/main" val="3648300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D96382-FE98-6D4A-AB6F-B6241EC4A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9638" y="-337261"/>
            <a:ext cx="12251046" cy="7195261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F225913-84DA-2C44-809E-7C5C6F0FB67D}"/>
              </a:ext>
            </a:extLst>
          </p:cNvPr>
          <p:cNvSpPr txBox="1">
            <a:spLocks/>
          </p:cNvSpPr>
          <p:nvPr/>
        </p:nvSpPr>
        <p:spPr>
          <a:xfrm>
            <a:off x="5341434" y="442384"/>
            <a:ext cx="5976607" cy="74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960"/>
              </a:lnSpc>
              <a:buNone/>
            </a:pPr>
            <a:r>
              <a:rPr lang="en-US" sz="2400" b="1" dirty="0">
                <a:solidFill>
                  <a:srgbClr val="F05348"/>
                </a:solidFill>
              </a:rPr>
              <a:t>36. OTDK </a:t>
            </a:r>
            <a:r>
              <a:rPr lang="en-US" sz="2400" b="1" dirty="0" err="1" smtClean="0">
                <a:solidFill>
                  <a:srgbClr val="F05348"/>
                </a:solidFill>
              </a:rPr>
              <a:t>Kémia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és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Vegyipari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>
                <a:solidFill>
                  <a:srgbClr val="F05348"/>
                </a:solidFill>
              </a:rPr>
              <a:t>Szekció</a:t>
            </a:r>
            <a:r>
              <a:rPr lang="en-US" sz="2400" b="1" dirty="0">
                <a:solidFill>
                  <a:srgbClr val="F05348"/>
                </a:solidFill>
              </a:rPr>
              <a:t> </a:t>
            </a:r>
          </a:p>
          <a:p>
            <a:pPr marL="0" indent="0">
              <a:lnSpc>
                <a:spcPts val="1160"/>
              </a:lnSpc>
              <a:buNone/>
            </a:pPr>
            <a:r>
              <a:rPr lang="en-US" sz="1400" dirty="0" err="1" smtClean="0">
                <a:solidFill>
                  <a:srgbClr val="F05348"/>
                </a:solidFill>
              </a:rPr>
              <a:t>Analitika</a:t>
            </a:r>
            <a:r>
              <a:rPr lang="en-US" sz="1400" dirty="0" smtClean="0">
                <a:solidFill>
                  <a:srgbClr val="F05348"/>
                </a:solidFill>
              </a:rPr>
              <a:t> </a:t>
            </a:r>
            <a:r>
              <a:rPr lang="en-US" sz="1400" dirty="0" err="1" smtClean="0">
                <a:solidFill>
                  <a:srgbClr val="F05348"/>
                </a:solidFill>
              </a:rPr>
              <a:t>Tagozat</a:t>
            </a:r>
            <a:r>
              <a:rPr lang="en-US" sz="1400" dirty="0" smtClean="0">
                <a:solidFill>
                  <a:srgbClr val="F05348"/>
                </a:solidFill>
              </a:rPr>
              <a:t> (10 </a:t>
            </a:r>
            <a:r>
              <a:rPr lang="en-US" sz="1400" dirty="0" err="1" smtClean="0">
                <a:solidFill>
                  <a:srgbClr val="F05348"/>
                </a:solidFill>
              </a:rPr>
              <a:t>fő</a:t>
            </a:r>
            <a:r>
              <a:rPr lang="en-US" sz="1400" dirty="0" smtClean="0">
                <a:solidFill>
                  <a:srgbClr val="F05348"/>
                </a:solidFill>
              </a:rPr>
              <a:t>)</a:t>
            </a:r>
            <a:endParaRPr lang="en-US" sz="1400" dirty="0">
              <a:solidFill>
                <a:srgbClr val="F05348"/>
              </a:solidFill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1828800"/>
            <a:ext cx="4353664" cy="675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/>
              <a:t>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Fügedi</a:t>
            </a:r>
            <a:r>
              <a:rPr lang="en-US" sz="1200" b="1" cap="all" dirty="0"/>
              <a:t> Kata </a:t>
            </a:r>
            <a:r>
              <a:rPr lang="en-US" sz="1200" b="1" cap="all" dirty="0" err="1"/>
              <a:t>Dorina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Dr. </a:t>
            </a:r>
            <a:r>
              <a:rPr lang="en-US" sz="1200" dirty="0" err="1"/>
              <a:t>Turiák</a:t>
            </a:r>
            <a:r>
              <a:rPr lang="en-US" sz="1200" dirty="0"/>
              <a:t> </a:t>
            </a:r>
            <a:r>
              <a:rPr lang="en-US" sz="1200" dirty="0" err="1" smtClean="0"/>
              <a:t>Lilla</a:t>
            </a:r>
            <a:r>
              <a:rPr lang="en-US" sz="1200" dirty="0" smtClean="0"/>
              <a:t>, Dr</a:t>
            </a:r>
            <a:r>
              <a:rPr lang="en-US" sz="1200" dirty="0"/>
              <a:t>. </a:t>
            </a:r>
            <a:r>
              <a:rPr lang="en-US" sz="1200" dirty="0" err="1"/>
              <a:t>Horváth</a:t>
            </a:r>
            <a:r>
              <a:rPr lang="en-US" sz="1200" dirty="0"/>
              <a:t> </a:t>
            </a:r>
            <a:r>
              <a:rPr lang="en-US" sz="1200" dirty="0" smtClean="0"/>
              <a:t>Viola </a:t>
            </a:r>
            <a:r>
              <a:rPr lang="en-US" sz="1200" dirty="0" err="1" smtClean="0"/>
              <a:t>és</a:t>
            </a:r>
            <a:r>
              <a:rPr lang="en-US" sz="1200" dirty="0" smtClean="0"/>
              <a:t> Dr</a:t>
            </a:r>
            <a:r>
              <a:rPr lang="en-US" sz="1200" dirty="0"/>
              <a:t>. </a:t>
            </a:r>
            <a:r>
              <a:rPr lang="en-US" sz="1200" dirty="0" err="1"/>
              <a:t>Tóth</a:t>
            </a:r>
            <a:r>
              <a:rPr lang="en-US" sz="1200" dirty="0"/>
              <a:t> </a:t>
            </a:r>
            <a:r>
              <a:rPr lang="en-US" sz="1200" dirty="0" err="1"/>
              <a:t>Gábor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154" y="362933"/>
            <a:ext cx="1097280" cy="1464926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914400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 smtClean="0"/>
              <a:t>: </a:t>
            </a:r>
            <a:r>
              <a:rPr lang="en-US" sz="1200" b="1" cap="all" dirty="0" err="1"/>
              <a:t>Szabó</a:t>
            </a:r>
            <a:r>
              <a:rPr lang="en-US" sz="1200" b="1" cap="all" dirty="0"/>
              <a:t> </a:t>
            </a:r>
            <a:r>
              <a:rPr lang="en-US" sz="1200" b="1" cap="all" dirty="0" err="1"/>
              <a:t>Dávid</a:t>
            </a:r>
            <a:r>
              <a:rPr lang="en-US" sz="1200" b="1" cap="all" dirty="0"/>
              <a:t> Ruben</a:t>
            </a:r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Debreceni</a:t>
            </a:r>
            <a:r>
              <a:rPr lang="en-US" sz="1200" dirty="0" smtClean="0"/>
              <a:t> </a:t>
            </a:r>
            <a:r>
              <a:rPr lang="en-US" sz="1200" dirty="0" err="1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</a:t>
            </a:r>
            <a:r>
              <a:rPr lang="en-US" sz="1200" dirty="0"/>
              <a:t>Dr. </a:t>
            </a:r>
            <a:r>
              <a:rPr lang="en-US" sz="1200" dirty="0" err="1"/>
              <a:t>Gáspár</a:t>
            </a:r>
            <a:r>
              <a:rPr lang="en-US" sz="1200" dirty="0"/>
              <a:t> Attila</a:t>
            </a:r>
            <a:endParaRPr lang="en-US" sz="1200" dirty="0" smtClean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36576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III. </a:t>
            </a:r>
            <a:r>
              <a:rPr lang="en-US" sz="1200" dirty="0" err="1"/>
              <a:t>helyezett</a:t>
            </a:r>
            <a:r>
              <a:rPr lang="en-US" sz="1200" dirty="0" smtClean="0"/>
              <a:t>: </a:t>
            </a:r>
            <a:r>
              <a:rPr lang="en-US" sz="1200" b="1" cap="all" dirty="0" err="1"/>
              <a:t>Arany</a:t>
            </a:r>
            <a:r>
              <a:rPr lang="en-US" sz="1200" b="1" cap="all" dirty="0"/>
              <a:t> </a:t>
            </a:r>
            <a:r>
              <a:rPr lang="en-US" sz="1200" b="1" cap="all" dirty="0" err="1" smtClean="0"/>
              <a:t>Dóra</a:t>
            </a:r>
            <a:endParaRPr lang="hu-HU" sz="1200" b="1" cap="all" dirty="0" smtClean="0"/>
          </a:p>
          <a:p>
            <a:pPr algn="l">
              <a:lnSpc>
                <a:spcPts val="680"/>
              </a:lnSpc>
            </a:pPr>
            <a:r>
              <a:rPr lang="hu-HU" sz="1200" dirty="0" smtClean="0"/>
              <a:t>Budapesti Műszaki </a:t>
            </a:r>
            <a:r>
              <a:rPr lang="hu-HU" sz="1200" dirty="0"/>
              <a:t>és Gazdaságtudományi </a:t>
            </a:r>
            <a:r>
              <a:rPr lang="hu-HU" sz="1200" dirty="0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Dr. </a:t>
            </a:r>
            <a:r>
              <a:rPr lang="en-US" sz="1200" dirty="0" err="1"/>
              <a:t>Kőrösi</a:t>
            </a:r>
            <a:r>
              <a:rPr lang="en-US" sz="1200" dirty="0"/>
              <a:t> </a:t>
            </a:r>
            <a:r>
              <a:rPr lang="en-US" sz="1200" dirty="0" err="1" smtClean="0"/>
              <a:t>Márton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Dr</a:t>
            </a:r>
            <a:r>
              <a:rPr lang="en-US" sz="1200" dirty="0"/>
              <a:t>. </a:t>
            </a:r>
            <a:r>
              <a:rPr lang="en-US" sz="1200" dirty="0" err="1"/>
              <a:t>Székely</a:t>
            </a:r>
            <a:r>
              <a:rPr lang="en-US" sz="1200" dirty="0"/>
              <a:t> Edit</a:t>
            </a:r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27432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 smtClean="0"/>
              <a:t>Pál</a:t>
            </a:r>
            <a:r>
              <a:rPr lang="en-US" sz="1200" b="1" cap="all" dirty="0" smtClean="0"/>
              <a:t> </a:t>
            </a:r>
            <a:r>
              <a:rPr lang="en-US" sz="1200" b="1" cap="all" dirty="0" err="1" smtClean="0"/>
              <a:t>Domonkos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</a:t>
            </a:r>
            <a:r>
              <a:rPr lang="hu-HU" sz="1200" dirty="0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Dr. </a:t>
            </a:r>
            <a:r>
              <a:rPr lang="en-US" sz="1200" dirty="0" err="1"/>
              <a:t>Turiák</a:t>
            </a:r>
            <a:r>
              <a:rPr lang="en-US" sz="1200" dirty="0"/>
              <a:t> </a:t>
            </a:r>
            <a:r>
              <a:rPr lang="en-US" sz="1200" dirty="0" err="1" smtClean="0"/>
              <a:t>Lilla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Dr. </a:t>
            </a:r>
            <a:r>
              <a:rPr lang="en-US" sz="1200" dirty="0" err="1" smtClean="0"/>
              <a:t>Tóth</a:t>
            </a:r>
            <a:r>
              <a:rPr lang="en-US" sz="1200" dirty="0" smtClean="0"/>
              <a:t> </a:t>
            </a:r>
            <a:r>
              <a:rPr lang="en-US" sz="1200" dirty="0" err="1"/>
              <a:t>Gábor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548640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/>
              <a:t>: </a:t>
            </a:r>
            <a:r>
              <a:rPr lang="en-US" sz="1200" b="1" cap="all" dirty="0" err="1"/>
              <a:t>Balbisi</a:t>
            </a:r>
            <a:r>
              <a:rPr lang="en-US" sz="1200" b="1" cap="all" dirty="0"/>
              <a:t> </a:t>
            </a:r>
            <a:r>
              <a:rPr lang="en-US" sz="1200" b="1" cap="all" dirty="0" err="1" smtClean="0"/>
              <a:t>Mirjam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 smtClean="0"/>
              <a:t>Eötvös Loránd Tudományegyetem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Dr. </a:t>
            </a:r>
            <a:r>
              <a:rPr lang="en-US" sz="1200" dirty="0" err="1"/>
              <a:t>Turiák</a:t>
            </a:r>
            <a:r>
              <a:rPr lang="en-US" sz="1200" dirty="0"/>
              <a:t> </a:t>
            </a:r>
            <a:r>
              <a:rPr lang="en-US" sz="1200" dirty="0" err="1"/>
              <a:t>Lilla</a:t>
            </a:r>
            <a:r>
              <a:rPr lang="en-US" sz="1200" dirty="0"/>
              <a:t> </a:t>
            </a:r>
            <a:r>
              <a:rPr lang="en-US" sz="1200" dirty="0" err="1"/>
              <a:t>és</a:t>
            </a:r>
            <a:r>
              <a:rPr lang="en-US" sz="1200" dirty="0"/>
              <a:t> Dr. </a:t>
            </a:r>
            <a:r>
              <a:rPr lang="en-US" sz="1200" dirty="0" err="1"/>
              <a:t>Tóth</a:t>
            </a:r>
            <a:r>
              <a:rPr lang="en-US" sz="1200" dirty="0"/>
              <a:t> </a:t>
            </a:r>
            <a:r>
              <a:rPr lang="en-US" sz="1200" dirty="0" err="1" smtClean="0"/>
              <a:t>Gábor</a:t>
            </a:r>
            <a:endParaRPr lang="en-US" sz="12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6075" y="5778457"/>
            <a:ext cx="994867" cy="100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48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D96382-FE98-6D4A-AB6F-B6241EC4A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9638" y="-337261"/>
            <a:ext cx="12251046" cy="7195261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F225913-84DA-2C44-809E-7C5C6F0FB67D}"/>
              </a:ext>
            </a:extLst>
          </p:cNvPr>
          <p:cNvSpPr txBox="1">
            <a:spLocks/>
          </p:cNvSpPr>
          <p:nvPr/>
        </p:nvSpPr>
        <p:spPr>
          <a:xfrm>
            <a:off x="5341434" y="442384"/>
            <a:ext cx="5976607" cy="74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960"/>
              </a:lnSpc>
              <a:buNone/>
            </a:pPr>
            <a:r>
              <a:rPr lang="en-US" sz="2400" b="1" dirty="0">
                <a:solidFill>
                  <a:srgbClr val="F05348"/>
                </a:solidFill>
              </a:rPr>
              <a:t>36. OTDK </a:t>
            </a:r>
            <a:r>
              <a:rPr lang="en-US" sz="2400" b="1" dirty="0" err="1" smtClean="0">
                <a:solidFill>
                  <a:srgbClr val="F05348"/>
                </a:solidFill>
              </a:rPr>
              <a:t>Kémia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és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Vegyipari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>
                <a:solidFill>
                  <a:srgbClr val="F05348"/>
                </a:solidFill>
              </a:rPr>
              <a:t>Szekció</a:t>
            </a:r>
            <a:r>
              <a:rPr lang="en-US" sz="2400" b="1" dirty="0">
                <a:solidFill>
                  <a:srgbClr val="F05348"/>
                </a:solidFill>
              </a:rPr>
              <a:t> </a:t>
            </a:r>
          </a:p>
          <a:p>
            <a:pPr marL="0" indent="0">
              <a:lnSpc>
                <a:spcPts val="1160"/>
              </a:lnSpc>
              <a:buNone/>
            </a:pPr>
            <a:r>
              <a:rPr lang="en-US" sz="1400" dirty="0" err="1" smtClean="0">
                <a:solidFill>
                  <a:srgbClr val="F05348"/>
                </a:solidFill>
              </a:rPr>
              <a:t>Anyagtudomány</a:t>
            </a:r>
            <a:r>
              <a:rPr lang="en-US" sz="1400" dirty="0" smtClean="0">
                <a:solidFill>
                  <a:srgbClr val="F05348"/>
                </a:solidFill>
              </a:rPr>
              <a:t> </a:t>
            </a:r>
            <a:r>
              <a:rPr lang="en-US" sz="1400" dirty="0" err="1" smtClean="0">
                <a:solidFill>
                  <a:srgbClr val="F05348"/>
                </a:solidFill>
              </a:rPr>
              <a:t>Tagozat</a:t>
            </a:r>
            <a:r>
              <a:rPr lang="en-US" sz="1400" dirty="0" smtClean="0">
                <a:solidFill>
                  <a:srgbClr val="F05348"/>
                </a:solidFill>
              </a:rPr>
              <a:t> (12 </a:t>
            </a:r>
            <a:r>
              <a:rPr lang="en-US" sz="1400" dirty="0" err="1" smtClean="0">
                <a:solidFill>
                  <a:srgbClr val="F05348"/>
                </a:solidFill>
              </a:rPr>
              <a:t>fő</a:t>
            </a:r>
            <a:r>
              <a:rPr lang="en-US" sz="1400" dirty="0" smtClean="0">
                <a:solidFill>
                  <a:srgbClr val="F05348"/>
                </a:solidFill>
              </a:rPr>
              <a:t>)</a:t>
            </a:r>
            <a:endParaRPr lang="en-US" sz="1400" dirty="0">
              <a:solidFill>
                <a:srgbClr val="F05348"/>
              </a:solidFill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1828800"/>
            <a:ext cx="3776834" cy="675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/>
              <a:t>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Zsigmond</a:t>
            </a:r>
            <a:r>
              <a:rPr lang="en-US" sz="1200" b="1" cap="all" dirty="0"/>
              <a:t> </a:t>
            </a:r>
            <a:r>
              <a:rPr lang="en-US" sz="1200" b="1" cap="all" dirty="0" err="1"/>
              <a:t>Tamás</a:t>
            </a:r>
            <a:r>
              <a:rPr lang="en-US" sz="1200" b="1" cap="all" dirty="0"/>
              <a:t> </a:t>
            </a:r>
            <a:r>
              <a:rPr lang="en-US" sz="1200" b="1" cap="all" dirty="0" err="1"/>
              <a:t>Sándor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Szegedi</a:t>
            </a:r>
            <a:r>
              <a:rPr lang="en-US" sz="1200" dirty="0" smtClean="0"/>
              <a:t> </a:t>
            </a:r>
            <a:r>
              <a:rPr lang="en-US" sz="1200" dirty="0" err="1" smtClean="0"/>
              <a:t>Tudományegyetem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Dr. </a:t>
            </a:r>
            <a:r>
              <a:rPr lang="en-US" sz="1200" dirty="0" err="1"/>
              <a:t>Janáky</a:t>
            </a:r>
            <a:r>
              <a:rPr lang="en-US" sz="1200" dirty="0"/>
              <a:t> </a:t>
            </a:r>
            <a:r>
              <a:rPr lang="en-US" sz="1200" dirty="0" err="1" smtClean="0"/>
              <a:t>Csaba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Dr</a:t>
            </a:r>
            <a:r>
              <a:rPr lang="en-US" sz="1200" dirty="0"/>
              <a:t>. </a:t>
            </a:r>
            <a:r>
              <a:rPr lang="en-US" sz="1200" dirty="0" err="1"/>
              <a:t>Samu</a:t>
            </a:r>
            <a:r>
              <a:rPr lang="en-US" sz="1200" dirty="0"/>
              <a:t> </a:t>
            </a:r>
            <a:r>
              <a:rPr lang="en-US" sz="1200" dirty="0" err="1"/>
              <a:t>Gergely</a:t>
            </a:r>
            <a:r>
              <a:rPr lang="en-US" sz="1200" dirty="0"/>
              <a:t> </a:t>
            </a:r>
            <a:r>
              <a:rPr lang="en-US" sz="1200" dirty="0" err="1"/>
              <a:t>Ferenc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154" y="362933"/>
            <a:ext cx="1097280" cy="1464926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8961120" y="36576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Tóth</a:t>
            </a:r>
            <a:r>
              <a:rPr lang="en-US" sz="1200" b="1" cap="all" dirty="0"/>
              <a:t> </a:t>
            </a:r>
            <a:r>
              <a:rPr lang="en-US" sz="1200" b="1" cap="all" dirty="0" smtClean="0"/>
              <a:t>Eliza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 smtClean="0"/>
              <a:t>Pan</a:t>
            </a:r>
            <a:r>
              <a:rPr lang="en-US" sz="1200" dirty="0" smtClean="0"/>
              <a:t>n</a:t>
            </a:r>
            <a:r>
              <a:rPr lang="hu-HU" sz="1200" dirty="0" smtClean="0"/>
              <a:t>on 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</a:t>
            </a:r>
            <a:r>
              <a:rPr lang="en-US" sz="1200" dirty="0"/>
              <a:t>Dr. </a:t>
            </a:r>
            <a:r>
              <a:rPr lang="en-US" sz="1200" dirty="0" err="1"/>
              <a:t>Zsirka</a:t>
            </a:r>
            <a:r>
              <a:rPr lang="en-US" sz="1200" dirty="0"/>
              <a:t> </a:t>
            </a:r>
            <a:r>
              <a:rPr lang="en-US" sz="1200" dirty="0" err="1"/>
              <a:t>Balázs</a:t>
            </a:r>
            <a:endParaRPr lang="en-US" sz="1200" dirty="0" smtClean="0"/>
          </a:p>
        </p:txBody>
      </p:sp>
      <p:sp>
        <p:nvSpPr>
          <p:cNvPr id="12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5486400" y="36576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 smtClean="0"/>
              <a:t>Ecsédi</a:t>
            </a:r>
            <a:r>
              <a:rPr lang="en-US" sz="1200" b="1" cap="all" dirty="0" smtClean="0"/>
              <a:t> </a:t>
            </a:r>
            <a:r>
              <a:rPr lang="en-US" sz="1200" b="1" cap="all" dirty="0" err="1"/>
              <a:t>Bertold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Debrecen</a:t>
            </a:r>
            <a:r>
              <a:rPr lang="hu-HU" sz="1200" dirty="0" smtClean="0"/>
              <a:t>i 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Dr. </a:t>
            </a:r>
            <a:r>
              <a:rPr lang="en-US" sz="1200" dirty="0" err="1"/>
              <a:t>Kalmár</a:t>
            </a:r>
            <a:r>
              <a:rPr lang="en-US" sz="1200" dirty="0"/>
              <a:t> </a:t>
            </a:r>
            <a:r>
              <a:rPr lang="en-US" sz="1200" dirty="0" err="1" smtClean="0"/>
              <a:t>József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Dr</a:t>
            </a:r>
            <a:r>
              <a:rPr lang="en-US" sz="1200" dirty="0"/>
              <a:t>. </a:t>
            </a:r>
            <a:r>
              <a:rPr lang="en-US" sz="1200" dirty="0" err="1"/>
              <a:t>Forgács</a:t>
            </a:r>
            <a:r>
              <a:rPr lang="en-US" sz="1200" dirty="0"/>
              <a:t> Attila</a:t>
            </a:r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2743200"/>
            <a:ext cx="4428309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Titkó</a:t>
            </a:r>
            <a:r>
              <a:rPr lang="en-US" sz="1200" b="1" cap="all" dirty="0"/>
              <a:t> </a:t>
            </a:r>
            <a:r>
              <a:rPr lang="en-US" sz="1200" b="1" cap="all" dirty="0" smtClean="0"/>
              <a:t>Simon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</a:t>
            </a:r>
            <a:r>
              <a:rPr lang="hu-HU" sz="1200" dirty="0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Dr. </a:t>
            </a:r>
            <a:r>
              <a:rPr lang="en-US" sz="1200" dirty="0" err="1"/>
              <a:t>Hórvölgyi</a:t>
            </a:r>
            <a:r>
              <a:rPr lang="en-US" sz="1200" dirty="0"/>
              <a:t> </a:t>
            </a:r>
            <a:r>
              <a:rPr lang="en-US" sz="1200" dirty="0" err="1" smtClean="0"/>
              <a:t>Zoltán</a:t>
            </a:r>
            <a:r>
              <a:rPr lang="en-US" sz="1200" dirty="0" smtClean="0"/>
              <a:t>, </a:t>
            </a:r>
            <a:r>
              <a:rPr lang="en-US" sz="1200" dirty="0" err="1" smtClean="0"/>
              <a:t>Márton</a:t>
            </a:r>
            <a:r>
              <a:rPr lang="en-US" sz="1200" dirty="0" smtClean="0"/>
              <a:t> </a:t>
            </a:r>
            <a:r>
              <a:rPr lang="en-US" sz="1200" dirty="0" err="1" smtClean="0"/>
              <a:t>Péter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Dr</a:t>
            </a:r>
            <a:r>
              <a:rPr lang="en-US" sz="1200" dirty="0"/>
              <a:t>. Fodor </a:t>
            </a:r>
            <a:r>
              <a:rPr lang="en-US" sz="1200" dirty="0" err="1"/>
              <a:t>Bálint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548640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 smtClean="0"/>
              <a:t>: </a:t>
            </a:r>
            <a:r>
              <a:rPr lang="en-US" sz="1200" b="1" cap="all" dirty="0" err="1" smtClean="0"/>
              <a:t>Gyökeres</a:t>
            </a:r>
            <a:r>
              <a:rPr lang="en-US" sz="1200" b="1" cap="all" dirty="0" smtClean="0"/>
              <a:t> </a:t>
            </a:r>
            <a:r>
              <a:rPr lang="en-US" sz="1200" b="1" cap="all" dirty="0" err="1" smtClean="0"/>
              <a:t>Csongo</a:t>
            </a:r>
            <a:r>
              <a:rPr lang="hu-HU" sz="1200" b="1" cap="all" dirty="0" smtClean="0"/>
              <a:t>R </a:t>
            </a:r>
          </a:p>
          <a:p>
            <a:pPr algn="l">
              <a:lnSpc>
                <a:spcPts val="680"/>
              </a:lnSpc>
            </a:pPr>
            <a:r>
              <a:rPr lang="hu-HU" sz="1200" dirty="0" smtClean="0"/>
              <a:t>Budapesti </a:t>
            </a:r>
            <a:r>
              <a:rPr lang="hu-HU" sz="1200" dirty="0"/>
              <a:t>Műszaki és Gazdaságtudományi </a:t>
            </a:r>
            <a:r>
              <a:rPr lang="hu-HU" sz="1200" dirty="0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</a:t>
            </a:r>
            <a:r>
              <a:rPr lang="en-US" sz="1200" dirty="0"/>
              <a:t>Dr. </a:t>
            </a:r>
            <a:r>
              <a:rPr lang="en-US" sz="1200" dirty="0" err="1"/>
              <a:t>Kelemen</a:t>
            </a:r>
            <a:r>
              <a:rPr lang="en-US" sz="1200" dirty="0"/>
              <a:t> </a:t>
            </a:r>
            <a:r>
              <a:rPr lang="en-US" sz="1200" dirty="0" err="1"/>
              <a:t>Zsolt</a:t>
            </a:r>
            <a:endParaRPr lang="en-US" sz="1200" dirty="0" smtClean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896112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 smtClean="0"/>
              <a:t>: </a:t>
            </a:r>
            <a:r>
              <a:rPr lang="en-US" sz="1200" b="1" cap="all" dirty="0" err="1"/>
              <a:t>Viczián</a:t>
            </a:r>
            <a:r>
              <a:rPr lang="en-US" sz="1200" b="1" cap="all" dirty="0"/>
              <a:t> </a:t>
            </a:r>
            <a:r>
              <a:rPr lang="en-US" sz="1200" b="1" cap="all" dirty="0" err="1"/>
              <a:t>Dániel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Szegedi</a:t>
            </a:r>
            <a:r>
              <a:rPr lang="en-US" sz="1200" dirty="0" smtClean="0"/>
              <a:t> </a:t>
            </a:r>
            <a:r>
              <a:rPr lang="en-US" sz="1200" dirty="0" err="1"/>
              <a:t>Tudománye</a:t>
            </a:r>
            <a:r>
              <a:rPr lang="hu-HU" sz="1200" dirty="0" smtClean="0"/>
              <a:t>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Dr. </a:t>
            </a:r>
            <a:r>
              <a:rPr lang="en-US" sz="1200" dirty="0" err="1"/>
              <a:t>Szilágyi</a:t>
            </a:r>
            <a:r>
              <a:rPr lang="en-US" sz="1200" dirty="0"/>
              <a:t> </a:t>
            </a:r>
            <a:r>
              <a:rPr lang="en-US" sz="1200" dirty="0" err="1" smtClean="0"/>
              <a:t>István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Nizar </a:t>
            </a:r>
            <a:r>
              <a:rPr lang="en-US" sz="1200" dirty="0" err="1"/>
              <a:t>Alsharif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6075" y="5778457"/>
            <a:ext cx="994867" cy="100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041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D96382-FE98-6D4A-AB6F-B6241EC4A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9046" y="-337261"/>
            <a:ext cx="12251046" cy="7195261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F225913-84DA-2C44-809E-7C5C6F0FB67D}"/>
              </a:ext>
            </a:extLst>
          </p:cNvPr>
          <p:cNvSpPr txBox="1">
            <a:spLocks/>
          </p:cNvSpPr>
          <p:nvPr/>
        </p:nvSpPr>
        <p:spPr>
          <a:xfrm>
            <a:off x="5341434" y="442384"/>
            <a:ext cx="5976607" cy="74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960"/>
              </a:lnSpc>
              <a:buNone/>
            </a:pPr>
            <a:r>
              <a:rPr lang="en-US" sz="2400" b="1" dirty="0">
                <a:solidFill>
                  <a:srgbClr val="F05348"/>
                </a:solidFill>
              </a:rPr>
              <a:t>36. OTDK </a:t>
            </a:r>
            <a:r>
              <a:rPr lang="en-US" sz="2400" b="1" dirty="0" err="1" smtClean="0">
                <a:solidFill>
                  <a:srgbClr val="F05348"/>
                </a:solidFill>
              </a:rPr>
              <a:t>Kémia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és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Vegyipari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>
                <a:solidFill>
                  <a:srgbClr val="F05348"/>
                </a:solidFill>
              </a:rPr>
              <a:t>Szekció</a:t>
            </a:r>
            <a:r>
              <a:rPr lang="en-US" sz="2400" b="1" dirty="0">
                <a:solidFill>
                  <a:srgbClr val="F05348"/>
                </a:solidFill>
              </a:rPr>
              <a:t> </a:t>
            </a:r>
          </a:p>
          <a:p>
            <a:pPr marL="0" indent="0">
              <a:lnSpc>
                <a:spcPts val="1160"/>
              </a:lnSpc>
              <a:buNone/>
            </a:pPr>
            <a:r>
              <a:rPr lang="en-US" sz="1400" dirty="0" smtClean="0">
                <a:solidFill>
                  <a:srgbClr val="F05348"/>
                </a:solidFill>
              </a:rPr>
              <a:t>Bio- </a:t>
            </a:r>
            <a:r>
              <a:rPr lang="en-US" sz="1400" dirty="0" err="1" smtClean="0">
                <a:solidFill>
                  <a:srgbClr val="F05348"/>
                </a:solidFill>
              </a:rPr>
              <a:t>és</a:t>
            </a:r>
            <a:r>
              <a:rPr lang="en-US" sz="1400" dirty="0" smtClean="0">
                <a:solidFill>
                  <a:srgbClr val="F05348"/>
                </a:solidFill>
              </a:rPr>
              <a:t> </a:t>
            </a:r>
            <a:r>
              <a:rPr lang="en-US" sz="1400" dirty="0" err="1" smtClean="0">
                <a:solidFill>
                  <a:srgbClr val="F05348"/>
                </a:solidFill>
              </a:rPr>
              <a:t>bioszervetlen</a:t>
            </a:r>
            <a:r>
              <a:rPr lang="en-US" sz="1400" dirty="0" smtClean="0">
                <a:solidFill>
                  <a:srgbClr val="F05348"/>
                </a:solidFill>
              </a:rPr>
              <a:t> </a:t>
            </a:r>
            <a:r>
              <a:rPr lang="en-US" sz="1400" dirty="0" err="1" smtClean="0">
                <a:solidFill>
                  <a:srgbClr val="F05348"/>
                </a:solidFill>
              </a:rPr>
              <a:t>kémia</a:t>
            </a:r>
            <a:r>
              <a:rPr lang="en-US" sz="1400" dirty="0" smtClean="0">
                <a:solidFill>
                  <a:srgbClr val="F05348"/>
                </a:solidFill>
              </a:rPr>
              <a:t>  </a:t>
            </a:r>
            <a:r>
              <a:rPr lang="en-US" sz="1400" dirty="0" err="1" smtClean="0">
                <a:solidFill>
                  <a:srgbClr val="F05348"/>
                </a:solidFill>
              </a:rPr>
              <a:t>Tagozat</a:t>
            </a:r>
            <a:r>
              <a:rPr lang="en-US" sz="1400" dirty="0" smtClean="0">
                <a:solidFill>
                  <a:srgbClr val="F05348"/>
                </a:solidFill>
              </a:rPr>
              <a:t> (9 </a:t>
            </a:r>
            <a:r>
              <a:rPr lang="en-US" sz="1400" dirty="0" err="1" smtClean="0">
                <a:solidFill>
                  <a:srgbClr val="F05348"/>
                </a:solidFill>
              </a:rPr>
              <a:t>fő</a:t>
            </a:r>
            <a:r>
              <a:rPr lang="en-US" sz="1400" dirty="0" smtClean="0">
                <a:solidFill>
                  <a:srgbClr val="F05348"/>
                </a:solidFill>
              </a:rPr>
              <a:t>)</a:t>
            </a:r>
            <a:endParaRPr lang="en-US" sz="1400" dirty="0">
              <a:solidFill>
                <a:srgbClr val="F05348"/>
              </a:solidFill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19" y="1828800"/>
            <a:ext cx="3457925" cy="675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/>
              <a:t>I. </a:t>
            </a:r>
            <a:r>
              <a:rPr lang="en-US" sz="1200" dirty="0" err="1"/>
              <a:t>helyezett</a:t>
            </a:r>
            <a:r>
              <a:rPr lang="en-US" sz="1200" dirty="0" smtClean="0"/>
              <a:t>: </a:t>
            </a:r>
            <a:r>
              <a:rPr lang="en-US" sz="1200" b="1" cap="all" dirty="0" err="1" smtClean="0"/>
              <a:t>Barna</a:t>
            </a:r>
            <a:r>
              <a:rPr lang="en-US" sz="1200" b="1" cap="all" dirty="0" smtClean="0"/>
              <a:t> </a:t>
            </a:r>
            <a:r>
              <a:rPr lang="en-US" sz="1200" b="1" cap="all" dirty="0" err="1"/>
              <a:t>Sára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Dr. </a:t>
            </a:r>
            <a:r>
              <a:rPr lang="en-US" sz="1200" dirty="0" err="1"/>
              <a:t>Gyurcsányi</a:t>
            </a:r>
            <a:r>
              <a:rPr lang="en-US" sz="1200" dirty="0"/>
              <a:t> </a:t>
            </a:r>
            <a:r>
              <a:rPr lang="en-US" sz="1200" dirty="0" err="1" smtClean="0"/>
              <a:t>Róbert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 err="1" smtClean="0"/>
              <a:t>Bognár</a:t>
            </a:r>
            <a:r>
              <a:rPr lang="en-US" sz="1200" dirty="0" smtClean="0"/>
              <a:t> </a:t>
            </a:r>
            <a:r>
              <a:rPr lang="en-US" sz="1200" dirty="0" err="1"/>
              <a:t>Zsófia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154" y="362933"/>
            <a:ext cx="1097280" cy="1464926"/>
          </a:xfrm>
          <a:prstGeom prst="rect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36576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III. </a:t>
            </a:r>
            <a:r>
              <a:rPr lang="en-US" sz="1200" dirty="0" err="1"/>
              <a:t>helyezett</a:t>
            </a:r>
            <a:r>
              <a:rPr lang="en-US" sz="1200" dirty="0" smtClean="0"/>
              <a:t>: </a:t>
            </a:r>
            <a:r>
              <a:rPr lang="en-US" sz="1200" b="1" cap="all" dirty="0" err="1" smtClean="0"/>
              <a:t>Lemle</a:t>
            </a:r>
            <a:r>
              <a:rPr lang="en-US" sz="1200" b="1" cap="all" dirty="0" smtClean="0"/>
              <a:t> </a:t>
            </a:r>
            <a:r>
              <a:rPr lang="en-US" sz="1200" b="1" cap="all" dirty="0" err="1" smtClean="0"/>
              <a:t>Ákos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Eötvös</a:t>
            </a:r>
            <a:r>
              <a:rPr lang="en-US" sz="1200" dirty="0" smtClean="0"/>
              <a:t> </a:t>
            </a:r>
            <a:r>
              <a:rPr lang="en-US" sz="1200" dirty="0" err="1"/>
              <a:t>Loránd</a:t>
            </a:r>
            <a:r>
              <a:rPr lang="en-US" sz="1200" dirty="0"/>
              <a:t> </a:t>
            </a:r>
            <a:r>
              <a:rPr lang="en-US" sz="1200" dirty="0" err="1"/>
              <a:t>Tudományegyetem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</a:t>
            </a:r>
            <a:r>
              <a:rPr lang="en-US" sz="1200" dirty="0" err="1"/>
              <a:t>Steckel</a:t>
            </a:r>
            <a:r>
              <a:rPr lang="en-US" sz="1200" dirty="0"/>
              <a:t> </a:t>
            </a:r>
            <a:r>
              <a:rPr lang="en-US" sz="1200" dirty="0" smtClean="0"/>
              <a:t>Arnold </a:t>
            </a:r>
            <a:r>
              <a:rPr lang="en-US" sz="1200" dirty="0" err="1" smtClean="0"/>
              <a:t>és</a:t>
            </a:r>
            <a:r>
              <a:rPr lang="en-US" sz="1200" dirty="0" smtClean="0"/>
              <a:t> Dr. Schlosser </a:t>
            </a:r>
            <a:r>
              <a:rPr lang="en-US" sz="1200" dirty="0" err="1"/>
              <a:t>Gitta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27432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Fazekas</a:t>
            </a:r>
            <a:r>
              <a:rPr lang="en-US" sz="1200" b="1" cap="all" dirty="0"/>
              <a:t> </a:t>
            </a:r>
            <a:r>
              <a:rPr lang="en-US" sz="1200" b="1" cap="all" dirty="0" smtClean="0"/>
              <a:t>Bettina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/>
              <a:t>Szegedi</a:t>
            </a:r>
            <a:r>
              <a:rPr lang="en-US" sz="1200" dirty="0"/>
              <a:t> </a:t>
            </a:r>
            <a:r>
              <a:rPr lang="en-US" sz="1200" dirty="0" err="1"/>
              <a:t>Tudományegyetem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Dr. </a:t>
            </a:r>
            <a:r>
              <a:rPr lang="en-US" sz="1200" dirty="0" err="1"/>
              <a:t>Gyurcsik</a:t>
            </a:r>
            <a:r>
              <a:rPr lang="en-US" sz="1200" dirty="0"/>
              <a:t> </a:t>
            </a:r>
            <a:r>
              <a:rPr lang="en-US" sz="1200" dirty="0" err="1" smtClean="0"/>
              <a:t>Béla</a:t>
            </a:r>
            <a:r>
              <a:rPr lang="en-US" sz="1200" dirty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 err="1" smtClean="0"/>
              <a:t>Hajdu</a:t>
            </a:r>
            <a:r>
              <a:rPr lang="en-US" sz="1200" dirty="0" smtClean="0"/>
              <a:t> </a:t>
            </a:r>
            <a:r>
              <a:rPr lang="en-US" sz="1200" dirty="0" err="1"/>
              <a:t>Bálint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548640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/>
              <a:t>: </a:t>
            </a:r>
            <a:r>
              <a:rPr lang="en-US" sz="1200" b="1" cap="all" dirty="0" err="1"/>
              <a:t>Biró</a:t>
            </a:r>
            <a:r>
              <a:rPr lang="en-US" sz="1200" b="1" cap="all" dirty="0"/>
              <a:t> </a:t>
            </a:r>
            <a:r>
              <a:rPr lang="en-US" sz="1200" b="1" cap="all" dirty="0" err="1" smtClean="0"/>
              <a:t>Adrienn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</a:t>
            </a:r>
            <a:r>
              <a:rPr lang="hu-HU" sz="1200" dirty="0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</a:t>
            </a:r>
            <a:r>
              <a:rPr lang="en-US" sz="1200" dirty="0"/>
              <a:t>Dr. </a:t>
            </a:r>
            <a:r>
              <a:rPr lang="en-US" sz="1200" dirty="0" err="1"/>
              <a:t>Németh</a:t>
            </a:r>
            <a:r>
              <a:rPr lang="en-US" sz="1200" dirty="0"/>
              <a:t> </a:t>
            </a:r>
            <a:r>
              <a:rPr lang="en-US" sz="1200" dirty="0" err="1"/>
              <a:t>Krisztina</a:t>
            </a:r>
            <a:endParaRPr lang="en-US" sz="1200" dirty="0" smtClean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914400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 smtClean="0"/>
              <a:t>: </a:t>
            </a:r>
            <a:r>
              <a:rPr lang="en-US" sz="1200" b="1" cap="all" dirty="0" err="1"/>
              <a:t>Buránszki</a:t>
            </a:r>
            <a:r>
              <a:rPr lang="en-US" sz="1200" b="1" cap="all" dirty="0"/>
              <a:t> </a:t>
            </a:r>
            <a:r>
              <a:rPr lang="en-US" sz="1200" b="1" cap="all" dirty="0" err="1" smtClean="0"/>
              <a:t>József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/>
              <a:t>Szegedi</a:t>
            </a:r>
            <a:r>
              <a:rPr lang="en-US" sz="1200" dirty="0"/>
              <a:t> </a:t>
            </a:r>
            <a:r>
              <a:rPr lang="en-US" sz="1200" dirty="0" err="1"/>
              <a:t>Tudománye</a:t>
            </a:r>
            <a:r>
              <a:rPr lang="hu-HU" sz="1200" dirty="0" smtClean="0"/>
              <a:t>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Dr. </a:t>
            </a:r>
            <a:r>
              <a:rPr lang="en-US" sz="1200" dirty="0" err="1"/>
              <a:t>Gyurcsik</a:t>
            </a:r>
            <a:r>
              <a:rPr lang="en-US" sz="1200" dirty="0"/>
              <a:t> </a:t>
            </a:r>
            <a:r>
              <a:rPr lang="en-US" sz="1200" dirty="0" err="1" smtClean="0"/>
              <a:t>Béla</a:t>
            </a:r>
            <a:r>
              <a:rPr lang="en-US" sz="1200" dirty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 err="1" smtClean="0"/>
              <a:t>Hajdu</a:t>
            </a:r>
            <a:r>
              <a:rPr lang="en-US" sz="1200" dirty="0" smtClean="0"/>
              <a:t> </a:t>
            </a:r>
            <a:r>
              <a:rPr lang="en-US" sz="1200" dirty="0" err="1"/>
              <a:t>Bálint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6075" y="5778457"/>
            <a:ext cx="994867" cy="100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92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D96382-FE98-6D4A-AB6F-B6241EC4A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9046" y="-337261"/>
            <a:ext cx="12251046" cy="7195261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F225913-84DA-2C44-809E-7C5C6F0FB67D}"/>
              </a:ext>
            </a:extLst>
          </p:cNvPr>
          <p:cNvSpPr txBox="1">
            <a:spLocks/>
          </p:cNvSpPr>
          <p:nvPr/>
        </p:nvSpPr>
        <p:spPr>
          <a:xfrm>
            <a:off x="5341434" y="442384"/>
            <a:ext cx="5976607" cy="74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960"/>
              </a:lnSpc>
              <a:buNone/>
            </a:pPr>
            <a:r>
              <a:rPr lang="en-US" sz="2400" b="1" dirty="0">
                <a:solidFill>
                  <a:srgbClr val="F05348"/>
                </a:solidFill>
              </a:rPr>
              <a:t>36. OTDK </a:t>
            </a:r>
            <a:r>
              <a:rPr lang="en-US" sz="2400" b="1" dirty="0" err="1" smtClean="0">
                <a:solidFill>
                  <a:srgbClr val="F05348"/>
                </a:solidFill>
              </a:rPr>
              <a:t>Kémia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és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Vegyipari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>
                <a:solidFill>
                  <a:srgbClr val="F05348"/>
                </a:solidFill>
              </a:rPr>
              <a:t>Szekció</a:t>
            </a:r>
            <a:r>
              <a:rPr lang="en-US" sz="2400" b="1" dirty="0">
                <a:solidFill>
                  <a:srgbClr val="F05348"/>
                </a:solidFill>
              </a:rPr>
              <a:t> </a:t>
            </a:r>
          </a:p>
          <a:p>
            <a:pPr marL="0" indent="0">
              <a:lnSpc>
                <a:spcPts val="1160"/>
              </a:lnSpc>
              <a:buNone/>
            </a:pPr>
            <a:r>
              <a:rPr lang="en-US" sz="1400" dirty="0" err="1">
                <a:solidFill>
                  <a:srgbClr val="F05348"/>
                </a:solidFill>
              </a:rPr>
              <a:t>Élelmiszer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err="1">
                <a:solidFill>
                  <a:srgbClr val="F05348"/>
                </a:solidFill>
              </a:rPr>
              <a:t>és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err="1">
                <a:solidFill>
                  <a:srgbClr val="F05348"/>
                </a:solidFill>
              </a:rPr>
              <a:t>gyógyszerkémia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err="1">
                <a:solidFill>
                  <a:srgbClr val="F05348"/>
                </a:solidFill>
              </a:rPr>
              <a:t>Tagozat</a:t>
            </a:r>
            <a:r>
              <a:rPr lang="en-US" sz="1400" dirty="0">
                <a:solidFill>
                  <a:srgbClr val="F05348"/>
                </a:solidFill>
              </a:rPr>
              <a:t> (8 </a:t>
            </a:r>
            <a:r>
              <a:rPr lang="en-US" sz="1400" dirty="0" err="1" smtClean="0">
                <a:solidFill>
                  <a:srgbClr val="F05348"/>
                </a:solidFill>
              </a:rPr>
              <a:t>fő</a:t>
            </a:r>
            <a:r>
              <a:rPr lang="en-US" sz="1400" dirty="0" smtClean="0">
                <a:solidFill>
                  <a:srgbClr val="F05348"/>
                </a:solidFill>
              </a:rPr>
              <a:t>)</a:t>
            </a:r>
            <a:endParaRPr lang="en-US" sz="1400" dirty="0">
              <a:solidFill>
                <a:srgbClr val="F05348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154" y="362933"/>
            <a:ext cx="1097280" cy="14649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6075" y="5778457"/>
            <a:ext cx="994867" cy="1002182"/>
          </a:xfrm>
          <a:prstGeom prst="rect">
            <a:avLst/>
          </a:prstGeom>
        </p:spPr>
      </p:pic>
      <p:sp>
        <p:nvSpPr>
          <p:cNvPr id="16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1828800"/>
            <a:ext cx="3776834" cy="675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/>
              <a:t>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Ficzere</a:t>
            </a:r>
            <a:r>
              <a:rPr lang="en-US" sz="1200" b="1" cap="all" dirty="0"/>
              <a:t>  </a:t>
            </a:r>
            <a:r>
              <a:rPr lang="en-US" sz="1200" b="1" cap="all" dirty="0" err="1"/>
              <a:t>Máté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</a:t>
            </a:r>
            <a:r>
              <a:rPr lang="en-US" sz="1200" dirty="0"/>
              <a:t>Dr. Nagy </a:t>
            </a:r>
            <a:r>
              <a:rPr lang="en-US" sz="1200" dirty="0" err="1"/>
              <a:t>Zsombor</a:t>
            </a:r>
            <a:r>
              <a:rPr lang="en-US" sz="1200" dirty="0"/>
              <a:t> </a:t>
            </a:r>
            <a:r>
              <a:rPr lang="en-US" sz="1200" dirty="0" err="1"/>
              <a:t>Kristóf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3657600"/>
            <a:ext cx="4185721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III</a:t>
            </a:r>
            <a:r>
              <a:rPr lang="en-US" sz="1200" dirty="0"/>
              <a:t>. </a:t>
            </a:r>
            <a:r>
              <a:rPr lang="en-US" sz="1200" dirty="0" err="1"/>
              <a:t>h</a:t>
            </a:r>
            <a:r>
              <a:rPr lang="en-US" sz="1200" dirty="0" err="1" smtClean="0"/>
              <a:t>elyezett</a:t>
            </a:r>
            <a:r>
              <a:rPr lang="en-US" sz="1200" dirty="0" smtClean="0"/>
              <a:t>: </a:t>
            </a:r>
            <a:r>
              <a:rPr lang="en-US" sz="1200" b="1" cap="all" dirty="0" err="1"/>
              <a:t>Szajkó</a:t>
            </a:r>
            <a:r>
              <a:rPr lang="en-US" sz="1200" b="1" cap="all" dirty="0"/>
              <a:t> </a:t>
            </a:r>
            <a:r>
              <a:rPr lang="en-US" sz="1200" b="1" cap="all" dirty="0" err="1"/>
              <a:t>Milda</a:t>
            </a:r>
            <a:r>
              <a:rPr lang="en-US" sz="1200" b="1" cap="all" dirty="0"/>
              <a:t> </a:t>
            </a:r>
            <a:r>
              <a:rPr lang="en-US" sz="1200" b="1" cap="all" dirty="0" err="1"/>
              <a:t>Blanka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Dr. </a:t>
            </a:r>
            <a:r>
              <a:rPr lang="en-US" sz="1200" dirty="0" err="1"/>
              <a:t>Tömösközi</a:t>
            </a:r>
            <a:r>
              <a:rPr lang="en-US" sz="1200" dirty="0"/>
              <a:t> </a:t>
            </a:r>
            <a:r>
              <a:rPr lang="en-US" sz="1200" dirty="0" err="1" smtClean="0"/>
              <a:t>Sándor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                        </a:t>
            </a:r>
            <a:r>
              <a:rPr lang="en-US" sz="1200" dirty="0" err="1" smtClean="0"/>
              <a:t>Juhászné</a:t>
            </a:r>
            <a:r>
              <a:rPr lang="en-US" sz="1200" dirty="0" smtClean="0"/>
              <a:t> </a:t>
            </a:r>
            <a:r>
              <a:rPr lang="en-US" sz="1200" dirty="0" err="1" smtClean="0"/>
              <a:t>Szentmiklóssy</a:t>
            </a:r>
            <a:r>
              <a:rPr lang="en-US" sz="1200" dirty="0" smtClean="0"/>
              <a:t> Marietta </a:t>
            </a:r>
            <a:r>
              <a:rPr lang="en-US" sz="1200" dirty="0" err="1" smtClean="0"/>
              <a:t>Klaudia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27432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Dékány</a:t>
            </a:r>
            <a:r>
              <a:rPr lang="en-US" sz="1200" b="1" cap="all" dirty="0"/>
              <a:t> </a:t>
            </a:r>
            <a:r>
              <a:rPr lang="en-US" sz="1200" b="1" cap="all" dirty="0" err="1"/>
              <a:t>Gergely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</a:t>
            </a:r>
            <a:r>
              <a:rPr lang="hu-HU" sz="1200" dirty="0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</a:t>
            </a:r>
            <a:r>
              <a:rPr lang="en-US" sz="1200" dirty="0" err="1"/>
              <a:t>Vincze</a:t>
            </a:r>
            <a:r>
              <a:rPr lang="en-US" sz="1200" dirty="0"/>
              <a:t> </a:t>
            </a:r>
            <a:r>
              <a:rPr lang="en-US" sz="1200" dirty="0" smtClean="0"/>
              <a:t>Anna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/>
              <a:t>Dr. </a:t>
            </a:r>
            <a:r>
              <a:rPr lang="en-US" sz="1200" dirty="0" err="1"/>
              <a:t>Balogh</a:t>
            </a:r>
            <a:r>
              <a:rPr lang="en-US" sz="1200" dirty="0"/>
              <a:t> </a:t>
            </a:r>
            <a:r>
              <a:rPr lang="en-US" sz="1200" dirty="0" err="1"/>
              <a:t>György</a:t>
            </a:r>
            <a:r>
              <a:rPr lang="en-US" sz="1200" dirty="0"/>
              <a:t> Tibor</a:t>
            </a:r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4702632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/>
              <a:t>: </a:t>
            </a:r>
            <a:r>
              <a:rPr lang="en-US" sz="1200" b="1" cap="all" dirty="0" err="1"/>
              <a:t>Szilágyi</a:t>
            </a:r>
            <a:r>
              <a:rPr lang="en-US" sz="1200" b="1" cap="all" dirty="0"/>
              <a:t> </a:t>
            </a:r>
            <a:r>
              <a:rPr lang="en-US" sz="1200" b="1" cap="all" dirty="0" err="1"/>
              <a:t>Virág</a:t>
            </a:r>
            <a:r>
              <a:rPr lang="en-US" sz="1200" b="1" cap="all" dirty="0"/>
              <a:t> </a:t>
            </a:r>
            <a:r>
              <a:rPr lang="en-US" sz="1200" b="1" cap="all" dirty="0" err="1" smtClean="0"/>
              <a:t>Róza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Dr. </a:t>
            </a:r>
            <a:r>
              <a:rPr lang="en-US" sz="1200" dirty="0" err="1"/>
              <a:t>Tömösközi</a:t>
            </a:r>
            <a:r>
              <a:rPr lang="en-US" sz="1200" dirty="0"/>
              <a:t> </a:t>
            </a:r>
            <a:r>
              <a:rPr lang="en-US" sz="1200" dirty="0" err="1" smtClean="0"/>
              <a:t>Sándor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 smtClean="0"/>
              <a:t>Dr. </a:t>
            </a:r>
            <a:r>
              <a:rPr lang="en-US" sz="1200" dirty="0" err="1" smtClean="0"/>
              <a:t>Schall</a:t>
            </a:r>
            <a:r>
              <a:rPr lang="en-US" sz="1200" dirty="0" smtClean="0"/>
              <a:t> </a:t>
            </a:r>
            <a:r>
              <a:rPr lang="en-US" sz="1200" dirty="0" err="1"/>
              <a:t>Eszter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</p:spTree>
    <p:extLst>
      <p:ext uri="{BB962C8B-B14F-4D97-AF65-F5344CB8AC3E}">
        <p14:creationId xmlns:p14="http://schemas.microsoft.com/office/powerpoint/2010/main" val="302116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D96382-FE98-6D4A-AB6F-B6241EC4A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9638" y="-337261"/>
            <a:ext cx="12251046" cy="7195261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F225913-84DA-2C44-809E-7C5C6F0FB67D}"/>
              </a:ext>
            </a:extLst>
          </p:cNvPr>
          <p:cNvSpPr txBox="1">
            <a:spLocks/>
          </p:cNvSpPr>
          <p:nvPr/>
        </p:nvSpPr>
        <p:spPr>
          <a:xfrm>
            <a:off x="5341434" y="442384"/>
            <a:ext cx="5976607" cy="74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960"/>
              </a:lnSpc>
              <a:buNone/>
            </a:pPr>
            <a:r>
              <a:rPr lang="en-US" sz="2400" b="1" dirty="0" smtClean="0">
                <a:solidFill>
                  <a:srgbClr val="F05348"/>
                </a:solidFill>
              </a:rPr>
              <a:t>36. OTDK </a:t>
            </a:r>
            <a:r>
              <a:rPr lang="en-US" sz="2400" b="1" dirty="0" err="1" smtClean="0">
                <a:solidFill>
                  <a:srgbClr val="F05348"/>
                </a:solidFill>
              </a:rPr>
              <a:t>Kémia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és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Vegyipari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Szekció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</a:p>
          <a:p>
            <a:pPr marL="0" indent="0">
              <a:lnSpc>
                <a:spcPts val="1160"/>
              </a:lnSpc>
              <a:buNone/>
            </a:pPr>
            <a:r>
              <a:rPr lang="en-US" sz="1400" dirty="0" err="1">
                <a:solidFill>
                  <a:srgbClr val="F05348"/>
                </a:solidFill>
              </a:rPr>
              <a:t>Elméleti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err="1" smtClean="0">
                <a:solidFill>
                  <a:srgbClr val="F05348"/>
                </a:solidFill>
              </a:rPr>
              <a:t>kémia</a:t>
            </a:r>
            <a:r>
              <a:rPr lang="en-US" sz="1400" dirty="0" smtClean="0">
                <a:solidFill>
                  <a:srgbClr val="F05348"/>
                </a:solidFill>
              </a:rPr>
              <a:t> I. </a:t>
            </a:r>
            <a:r>
              <a:rPr lang="en-US" sz="1400" dirty="0" err="1" smtClean="0">
                <a:solidFill>
                  <a:srgbClr val="F05348"/>
                </a:solidFill>
              </a:rPr>
              <a:t>Tagozat</a:t>
            </a:r>
            <a:r>
              <a:rPr lang="en-US" sz="1400" dirty="0" smtClean="0">
                <a:solidFill>
                  <a:srgbClr val="F05348"/>
                </a:solidFill>
              </a:rPr>
              <a:t> (8 </a:t>
            </a:r>
            <a:r>
              <a:rPr lang="en-US" sz="1400" dirty="0" err="1" smtClean="0">
                <a:solidFill>
                  <a:srgbClr val="F05348"/>
                </a:solidFill>
              </a:rPr>
              <a:t>fő</a:t>
            </a:r>
            <a:r>
              <a:rPr lang="en-US" sz="1400" dirty="0" smtClean="0">
                <a:solidFill>
                  <a:srgbClr val="F05348"/>
                </a:solidFill>
              </a:rPr>
              <a:t>)</a:t>
            </a:r>
            <a:endParaRPr lang="en-US" sz="1400" dirty="0">
              <a:solidFill>
                <a:srgbClr val="F05348"/>
              </a:solidFill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1828800"/>
            <a:ext cx="3776834" cy="675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/>
              <a:t>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Laczkó</a:t>
            </a:r>
            <a:r>
              <a:rPr lang="en-US" sz="1200" b="1" cap="all" dirty="0"/>
              <a:t> </a:t>
            </a:r>
            <a:r>
              <a:rPr lang="en-US" sz="1200" b="1" cap="all" dirty="0" err="1"/>
              <a:t>Gergely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/>
              <a:t>Eötvös</a:t>
            </a:r>
            <a:r>
              <a:rPr lang="en-US" sz="1200" dirty="0"/>
              <a:t> </a:t>
            </a:r>
            <a:r>
              <a:rPr lang="en-US" sz="1200" dirty="0" err="1"/>
              <a:t>Loránd</a:t>
            </a:r>
            <a:r>
              <a:rPr lang="en-US" sz="1200" dirty="0"/>
              <a:t> </a:t>
            </a:r>
            <a:r>
              <a:rPr lang="en-US" sz="1200" dirty="0" err="1"/>
              <a:t>Tudományegyetem</a:t>
            </a:r>
            <a:r>
              <a:rPr lang="en-US" sz="1200" dirty="0"/>
              <a:t> 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</a:t>
            </a:r>
            <a:r>
              <a:rPr lang="en-US" sz="1200" dirty="0" smtClean="0"/>
              <a:t>Dr. </a:t>
            </a:r>
            <a:r>
              <a:rPr lang="en-US" sz="1200" dirty="0" err="1" smtClean="0"/>
              <a:t>Pápai</a:t>
            </a:r>
            <a:r>
              <a:rPr lang="en-US" sz="1200" dirty="0" smtClean="0"/>
              <a:t> </a:t>
            </a:r>
            <a:r>
              <a:rPr lang="en-US" sz="1200" dirty="0" err="1" smtClean="0"/>
              <a:t>Imre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Dr. Nagy </a:t>
            </a:r>
            <a:r>
              <a:rPr lang="en-US" sz="1200" dirty="0" err="1"/>
              <a:t>Péter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154" y="362933"/>
            <a:ext cx="1097280" cy="1464926"/>
          </a:xfrm>
          <a:prstGeom prst="rect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36576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III. </a:t>
            </a:r>
            <a:r>
              <a:rPr lang="en-US" sz="1200" dirty="0" err="1"/>
              <a:t>h</a:t>
            </a:r>
            <a:r>
              <a:rPr lang="en-US" sz="1200" dirty="0" err="1" smtClean="0"/>
              <a:t>elyezett</a:t>
            </a:r>
            <a:r>
              <a:rPr lang="en-US" sz="1200" dirty="0" smtClean="0"/>
              <a:t>: </a:t>
            </a:r>
            <a:r>
              <a:rPr lang="en-US" sz="1200" b="1" cap="all" dirty="0" err="1"/>
              <a:t>Horváth</a:t>
            </a:r>
            <a:r>
              <a:rPr lang="en-US" sz="1200" b="1" cap="all" dirty="0"/>
              <a:t> </a:t>
            </a:r>
            <a:r>
              <a:rPr lang="en-US" sz="1200" b="1" cap="all" dirty="0" err="1"/>
              <a:t>Ádám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</a:t>
            </a:r>
            <a:r>
              <a:rPr lang="en-US" sz="1200" dirty="0"/>
              <a:t>Dr. </a:t>
            </a:r>
            <a:r>
              <a:rPr lang="en-US" sz="1200" dirty="0" err="1"/>
              <a:t>Benkő</a:t>
            </a:r>
            <a:r>
              <a:rPr lang="en-US" sz="1200" dirty="0"/>
              <a:t> </a:t>
            </a:r>
            <a:r>
              <a:rPr lang="en-US" sz="1200" dirty="0" err="1"/>
              <a:t>Zoltán</a:t>
            </a:r>
            <a:endParaRPr lang="en-US" sz="1200" dirty="0" smtClean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27432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Tóth</a:t>
            </a:r>
            <a:r>
              <a:rPr lang="en-US" sz="1200" b="1" cap="all" dirty="0"/>
              <a:t> Petra</a:t>
            </a:r>
          </a:p>
          <a:p>
            <a:pPr algn="l">
              <a:lnSpc>
                <a:spcPts val="680"/>
              </a:lnSpc>
            </a:pPr>
            <a:r>
              <a:rPr lang="en-US" sz="1200" dirty="0" err="1"/>
              <a:t>Szegedi</a:t>
            </a:r>
            <a:r>
              <a:rPr lang="en-US" sz="1200" dirty="0"/>
              <a:t> </a:t>
            </a:r>
            <a:r>
              <a:rPr lang="en-US" sz="1200" dirty="0" err="1"/>
              <a:t>Tudományegyetem</a:t>
            </a:r>
            <a:r>
              <a:rPr lang="en-US" sz="1200" dirty="0"/>
              <a:t> 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 smtClean="0"/>
              <a:t>: </a:t>
            </a:r>
            <a:r>
              <a:rPr lang="hu-HU" sz="1200" dirty="0"/>
              <a:t>Szűcs </a:t>
            </a:r>
            <a:r>
              <a:rPr lang="hu-HU" sz="1200" dirty="0" smtClean="0"/>
              <a:t>Tímea</a:t>
            </a:r>
            <a:r>
              <a:rPr lang="en-US" sz="1200" dirty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hu-HU" sz="1200" dirty="0" smtClean="0"/>
              <a:t>Dr</a:t>
            </a:r>
            <a:r>
              <a:rPr lang="hu-HU" sz="1200" dirty="0"/>
              <a:t>. Czakó Gábor</a:t>
            </a:r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/>
              <a:t>: </a:t>
            </a:r>
            <a:r>
              <a:rPr lang="en-US" sz="1200" b="1" cap="all" dirty="0" err="1"/>
              <a:t>Saly</a:t>
            </a:r>
            <a:r>
              <a:rPr lang="en-US" sz="1200" b="1" cap="all" dirty="0"/>
              <a:t> </a:t>
            </a:r>
            <a:r>
              <a:rPr lang="en-US" sz="1200" b="1" cap="all" dirty="0" err="1"/>
              <a:t>Eszter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/>
              <a:t>Eötvös</a:t>
            </a:r>
            <a:r>
              <a:rPr lang="en-US" sz="1200" dirty="0"/>
              <a:t> </a:t>
            </a:r>
            <a:r>
              <a:rPr lang="en-US" sz="1200" dirty="0" err="1"/>
              <a:t>Loránd</a:t>
            </a:r>
            <a:r>
              <a:rPr lang="en-US" sz="1200" dirty="0"/>
              <a:t> </a:t>
            </a:r>
            <a:r>
              <a:rPr lang="en-US" sz="1200" dirty="0" err="1"/>
              <a:t>Tudományegyetem</a:t>
            </a:r>
            <a:r>
              <a:rPr lang="en-US" sz="1200" dirty="0"/>
              <a:t> 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Dr. </a:t>
            </a:r>
            <a:r>
              <a:rPr lang="en-US" sz="1200" dirty="0" err="1"/>
              <a:t>Mátyus</a:t>
            </a:r>
            <a:r>
              <a:rPr lang="en-US" sz="1200" dirty="0"/>
              <a:t> </a:t>
            </a:r>
            <a:r>
              <a:rPr lang="en-US" sz="1200" dirty="0" smtClean="0"/>
              <a:t>Edit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 err="1" smtClean="0"/>
              <a:t>Ferenc</a:t>
            </a:r>
            <a:r>
              <a:rPr lang="en-US" sz="1200" dirty="0" smtClean="0"/>
              <a:t> </a:t>
            </a:r>
            <a:r>
              <a:rPr lang="en-US" sz="1200" dirty="0" err="1"/>
              <a:t>Dávid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6075" y="5778457"/>
            <a:ext cx="994867" cy="100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470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D96382-FE98-6D4A-AB6F-B6241EC4A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9638" y="-337261"/>
            <a:ext cx="12251046" cy="7195261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F225913-84DA-2C44-809E-7C5C6F0FB67D}"/>
              </a:ext>
            </a:extLst>
          </p:cNvPr>
          <p:cNvSpPr txBox="1">
            <a:spLocks/>
          </p:cNvSpPr>
          <p:nvPr/>
        </p:nvSpPr>
        <p:spPr>
          <a:xfrm>
            <a:off x="5341434" y="442384"/>
            <a:ext cx="5976607" cy="74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960"/>
              </a:lnSpc>
              <a:buNone/>
            </a:pPr>
            <a:r>
              <a:rPr lang="en-US" sz="2400" b="1" dirty="0">
                <a:solidFill>
                  <a:srgbClr val="F05348"/>
                </a:solidFill>
              </a:rPr>
              <a:t>36. OTDK </a:t>
            </a:r>
            <a:r>
              <a:rPr lang="en-US" sz="2400" b="1" dirty="0" err="1" smtClean="0">
                <a:solidFill>
                  <a:srgbClr val="F05348"/>
                </a:solidFill>
              </a:rPr>
              <a:t>Kémia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és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Vegyipari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>
                <a:solidFill>
                  <a:srgbClr val="F05348"/>
                </a:solidFill>
              </a:rPr>
              <a:t>Szekció</a:t>
            </a:r>
            <a:r>
              <a:rPr lang="en-US" sz="2400" b="1" dirty="0">
                <a:solidFill>
                  <a:srgbClr val="F05348"/>
                </a:solidFill>
              </a:rPr>
              <a:t> </a:t>
            </a:r>
          </a:p>
          <a:p>
            <a:pPr marL="0" indent="0">
              <a:lnSpc>
                <a:spcPts val="1160"/>
              </a:lnSpc>
              <a:buNone/>
            </a:pPr>
            <a:r>
              <a:rPr lang="en-US" sz="1400" dirty="0" err="1">
                <a:solidFill>
                  <a:srgbClr val="F05348"/>
                </a:solidFill>
              </a:rPr>
              <a:t>Elméleti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err="1">
                <a:solidFill>
                  <a:srgbClr val="F05348"/>
                </a:solidFill>
              </a:rPr>
              <a:t>kémia</a:t>
            </a:r>
            <a:r>
              <a:rPr lang="en-US" sz="1400" dirty="0">
                <a:solidFill>
                  <a:srgbClr val="F05348"/>
                </a:solidFill>
              </a:rPr>
              <a:t> II. </a:t>
            </a:r>
            <a:r>
              <a:rPr lang="en-US" sz="1400" dirty="0" err="1" smtClean="0">
                <a:solidFill>
                  <a:srgbClr val="F05348"/>
                </a:solidFill>
              </a:rPr>
              <a:t>Tagozat</a:t>
            </a:r>
            <a:r>
              <a:rPr lang="en-US" sz="1400" dirty="0" smtClean="0">
                <a:solidFill>
                  <a:srgbClr val="F05348"/>
                </a:solidFill>
              </a:rPr>
              <a:t> (9 </a:t>
            </a:r>
            <a:r>
              <a:rPr lang="en-US" sz="1400" dirty="0" err="1" smtClean="0">
                <a:solidFill>
                  <a:srgbClr val="F05348"/>
                </a:solidFill>
              </a:rPr>
              <a:t>fő</a:t>
            </a:r>
            <a:r>
              <a:rPr lang="en-US" sz="1400" dirty="0" smtClean="0">
                <a:solidFill>
                  <a:srgbClr val="F05348"/>
                </a:solidFill>
              </a:rPr>
              <a:t>)</a:t>
            </a:r>
            <a:endParaRPr lang="en-US" sz="1400" dirty="0">
              <a:solidFill>
                <a:srgbClr val="F05348"/>
              </a:solidFill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1828800"/>
            <a:ext cx="3591860" cy="675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I. </a:t>
            </a:r>
            <a:r>
              <a:rPr lang="en-US" sz="1200" dirty="0" err="1" smtClean="0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Lőrincz</a:t>
            </a:r>
            <a:r>
              <a:rPr lang="en-US" sz="1200" b="1" cap="all" dirty="0"/>
              <a:t> </a:t>
            </a:r>
            <a:r>
              <a:rPr lang="en-US" sz="1200" b="1" cap="all" dirty="0" err="1" smtClean="0"/>
              <a:t>Balázs</a:t>
            </a:r>
            <a:endParaRPr lang="en-US" sz="1200" b="1" cap="all" dirty="0" smtClean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Egyetem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</a:t>
            </a:r>
            <a:r>
              <a:rPr lang="en-US" sz="1200" dirty="0"/>
              <a:t>Dr. Nagy </a:t>
            </a:r>
            <a:r>
              <a:rPr lang="en-US" sz="1200" dirty="0" err="1"/>
              <a:t>Péter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154" y="362933"/>
            <a:ext cx="1097280" cy="1464926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36576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Giricz</a:t>
            </a:r>
            <a:r>
              <a:rPr lang="en-US" sz="1200" b="1" cap="all" dirty="0"/>
              <a:t> </a:t>
            </a:r>
            <a:r>
              <a:rPr lang="en-US" sz="1200" b="1" cap="all" dirty="0" err="1"/>
              <a:t>Anett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Szegedi</a:t>
            </a:r>
            <a:r>
              <a:rPr lang="en-US" sz="1200" dirty="0" smtClean="0"/>
              <a:t> </a:t>
            </a:r>
            <a:r>
              <a:rPr lang="en-US" sz="1200" dirty="0" err="1" smtClean="0"/>
              <a:t>Tudomány</a:t>
            </a:r>
            <a:r>
              <a:rPr lang="en-US" sz="1200" dirty="0" err="1"/>
              <a:t>e</a:t>
            </a:r>
            <a:r>
              <a:rPr lang="hu-HU" sz="1200" dirty="0" smtClean="0"/>
              <a:t>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 smtClean="0"/>
              <a:t>: </a:t>
            </a:r>
            <a:r>
              <a:rPr lang="en-US" sz="1200" dirty="0"/>
              <a:t>Dr. </a:t>
            </a:r>
            <a:r>
              <a:rPr lang="en-US" sz="1200" dirty="0" err="1"/>
              <a:t>Czakó</a:t>
            </a:r>
            <a:r>
              <a:rPr lang="en-US" sz="1200" dirty="0"/>
              <a:t>-Papp </a:t>
            </a:r>
            <a:r>
              <a:rPr lang="en-US" sz="1200" dirty="0" err="1" smtClean="0"/>
              <a:t>Dóra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Dr</a:t>
            </a:r>
            <a:r>
              <a:rPr lang="en-US" sz="1200" dirty="0"/>
              <a:t>. </a:t>
            </a:r>
            <a:r>
              <a:rPr lang="en-US" sz="1200" dirty="0" err="1"/>
              <a:t>Czakó</a:t>
            </a:r>
            <a:r>
              <a:rPr lang="en-US" sz="1200" dirty="0"/>
              <a:t> </a:t>
            </a:r>
            <a:r>
              <a:rPr lang="en-US" sz="1200" dirty="0" err="1"/>
              <a:t>Gábor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27432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Kígyósi</a:t>
            </a:r>
            <a:r>
              <a:rPr lang="en-US" sz="1200" b="1" cap="all" dirty="0"/>
              <a:t> </a:t>
            </a:r>
            <a:r>
              <a:rPr lang="en-US" sz="1200" b="1" cap="all" dirty="0" err="1"/>
              <a:t>Máté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Szegedi</a:t>
            </a:r>
            <a:r>
              <a:rPr lang="en-US" sz="1200" dirty="0" smtClean="0"/>
              <a:t> </a:t>
            </a:r>
            <a:r>
              <a:rPr lang="en-US" sz="1200" dirty="0" err="1" smtClean="0"/>
              <a:t>Tudományegyetem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Dr. </a:t>
            </a:r>
            <a:r>
              <a:rPr lang="en-US" sz="1200" dirty="0" err="1"/>
              <a:t>Czakó</a:t>
            </a:r>
            <a:r>
              <a:rPr lang="en-US" sz="1200" dirty="0"/>
              <a:t> </a:t>
            </a:r>
            <a:r>
              <a:rPr lang="en-US" sz="1200" dirty="0" err="1" smtClean="0"/>
              <a:t>Gábor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 err="1" smtClean="0"/>
              <a:t>Nacsa</a:t>
            </a:r>
            <a:r>
              <a:rPr lang="en-US" sz="1200" dirty="0" smtClean="0"/>
              <a:t> </a:t>
            </a:r>
            <a:r>
              <a:rPr lang="en-US" sz="1200" dirty="0" err="1"/>
              <a:t>András</a:t>
            </a:r>
            <a:r>
              <a:rPr lang="en-US" sz="1200" dirty="0"/>
              <a:t> </a:t>
            </a:r>
            <a:r>
              <a:rPr lang="en-US" sz="1200" dirty="0" err="1"/>
              <a:t>Bence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548640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/>
              <a:t>: </a:t>
            </a:r>
            <a:r>
              <a:rPr lang="en-US" sz="1200" b="1" cap="all" dirty="0" err="1"/>
              <a:t>Ott</a:t>
            </a:r>
            <a:r>
              <a:rPr lang="en-US" sz="1200" b="1" cap="all" dirty="0"/>
              <a:t> Anna</a:t>
            </a:r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</a:t>
            </a:r>
            <a:r>
              <a:rPr lang="hu-HU" sz="1200" dirty="0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</a:t>
            </a:r>
            <a:r>
              <a:rPr lang="en-US" sz="1200" dirty="0"/>
              <a:t>Dr. </a:t>
            </a:r>
            <a:r>
              <a:rPr lang="en-US" sz="1200" dirty="0" err="1"/>
              <a:t>Benkő</a:t>
            </a:r>
            <a:r>
              <a:rPr lang="en-US" sz="1200" dirty="0"/>
              <a:t> </a:t>
            </a:r>
            <a:r>
              <a:rPr lang="en-US" sz="1200" dirty="0" err="1"/>
              <a:t>Zoltán</a:t>
            </a:r>
            <a:endParaRPr lang="en-US" sz="1200" dirty="0" smtClean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914400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 smtClean="0"/>
              <a:t>: </a:t>
            </a:r>
            <a:r>
              <a:rPr lang="en-US" sz="1200" b="1" cap="all" dirty="0" err="1"/>
              <a:t>Ecseri</a:t>
            </a:r>
            <a:r>
              <a:rPr lang="en-US" sz="1200" b="1" cap="all" dirty="0"/>
              <a:t> </a:t>
            </a:r>
            <a:r>
              <a:rPr lang="en-US" sz="1200" b="1" cap="all" dirty="0" err="1"/>
              <a:t>Gábor</a:t>
            </a:r>
            <a:r>
              <a:rPr lang="en-US" sz="1200" b="1" cap="all" dirty="0"/>
              <a:t> </a:t>
            </a:r>
            <a:r>
              <a:rPr lang="en-US" sz="1200" b="1" cap="all" dirty="0" err="1" smtClean="0"/>
              <a:t>András</a:t>
            </a:r>
            <a:endParaRPr lang="en-US" sz="1200" b="1" cap="all" dirty="0" smtClean="0"/>
          </a:p>
          <a:p>
            <a:pPr algn="l">
              <a:lnSpc>
                <a:spcPts val="680"/>
              </a:lnSpc>
            </a:pPr>
            <a:r>
              <a:rPr lang="en-US" sz="1200" dirty="0" err="1"/>
              <a:t>Eötvös</a:t>
            </a:r>
            <a:r>
              <a:rPr lang="en-US" sz="1200" dirty="0"/>
              <a:t> </a:t>
            </a:r>
            <a:r>
              <a:rPr lang="en-US" sz="1200" dirty="0" err="1"/>
              <a:t>Loránd</a:t>
            </a:r>
            <a:r>
              <a:rPr lang="en-US" sz="1200" dirty="0"/>
              <a:t> </a:t>
            </a:r>
            <a:r>
              <a:rPr lang="en-US" sz="1200" dirty="0" err="1"/>
              <a:t>Tudományegyetem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Dr. </a:t>
            </a:r>
            <a:r>
              <a:rPr lang="en-US" sz="1200" dirty="0" err="1" smtClean="0"/>
              <a:t>Császár</a:t>
            </a:r>
            <a:r>
              <a:rPr lang="en-US" sz="1200" dirty="0" smtClean="0"/>
              <a:t> </a:t>
            </a:r>
            <a:r>
              <a:rPr lang="en-US" sz="1200" dirty="0"/>
              <a:t>Attila </a:t>
            </a:r>
            <a:r>
              <a:rPr lang="en-US" sz="1200" dirty="0" err="1"/>
              <a:t>Géza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6075" y="5778457"/>
            <a:ext cx="994867" cy="100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70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D96382-FE98-6D4A-AB6F-B6241EC4A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9638" y="-337261"/>
            <a:ext cx="12251046" cy="7195261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F225913-84DA-2C44-809E-7C5C6F0FB67D}"/>
              </a:ext>
            </a:extLst>
          </p:cNvPr>
          <p:cNvSpPr txBox="1">
            <a:spLocks/>
          </p:cNvSpPr>
          <p:nvPr/>
        </p:nvSpPr>
        <p:spPr>
          <a:xfrm>
            <a:off x="5341434" y="442384"/>
            <a:ext cx="5976607" cy="74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960"/>
              </a:lnSpc>
              <a:buNone/>
            </a:pPr>
            <a:r>
              <a:rPr lang="en-US" sz="2400" b="1" dirty="0">
                <a:solidFill>
                  <a:srgbClr val="F05348"/>
                </a:solidFill>
              </a:rPr>
              <a:t>36. OTDK </a:t>
            </a:r>
            <a:r>
              <a:rPr lang="en-US" sz="2400" b="1" dirty="0" err="1" smtClean="0">
                <a:solidFill>
                  <a:srgbClr val="F05348"/>
                </a:solidFill>
              </a:rPr>
              <a:t>Kémia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és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Vegyipari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>
                <a:solidFill>
                  <a:srgbClr val="F05348"/>
                </a:solidFill>
              </a:rPr>
              <a:t>Szekció</a:t>
            </a:r>
            <a:r>
              <a:rPr lang="en-US" sz="2400" b="1" dirty="0">
                <a:solidFill>
                  <a:srgbClr val="F05348"/>
                </a:solidFill>
              </a:rPr>
              <a:t> </a:t>
            </a:r>
          </a:p>
          <a:p>
            <a:pPr marL="0" indent="0">
              <a:lnSpc>
                <a:spcPts val="1160"/>
              </a:lnSpc>
              <a:buNone/>
            </a:pPr>
            <a:r>
              <a:rPr lang="en-US" sz="1400" dirty="0" err="1">
                <a:solidFill>
                  <a:srgbClr val="F05348"/>
                </a:solidFill>
              </a:rPr>
              <a:t>Fizikai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err="1">
                <a:solidFill>
                  <a:srgbClr val="F05348"/>
                </a:solidFill>
              </a:rPr>
              <a:t>kémia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err="1">
                <a:solidFill>
                  <a:srgbClr val="F05348"/>
                </a:solidFill>
              </a:rPr>
              <a:t>Tagozat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smtClean="0">
                <a:solidFill>
                  <a:srgbClr val="F05348"/>
                </a:solidFill>
              </a:rPr>
              <a:t>(10 </a:t>
            </a:r>
            <a:r>
              <a:rPr lang="en-US" sz="1400" dirty="0" err="1" smtClean="0">
                <a:solidFill>
                  <a:srgbClr val="F05348"/>
                </a:solidFill>
              </a:rPr>
              <a:t>fő</a:t>
            </a:r>
            <a:r>
              <a:rPr lang="en-US" sz="1400" dirty="0" smtClean="0">
                <a:solidFill>
                  <a:srgbClr val="F05348"/>
                </a:solidFill>
              </a:rPr>
              <a:t>)</a:t>
            </a:r>
            <a:endParaRPr lang="en-US" sz="1400" dirty="0">
              <a:solidFill>
                <a:srgbClr val="F05348"/>
              </a:solidFill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19" y="1828800"/>
            <a:ext cx="4003755" cy="675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/>
              <a:t>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Szanthoffer</a:t>
            </a:r>
            <a:r>
              <a:rPr lang="en-US" sz="1200" b="1" cap="all" dirty="0"/>
              <a:t> </a:t>
            </a:r>
            <a:r>
              <a:rPr lang="en-US" sz="1200" b="1" cap="all" dirty="0" err="1"/>
              <a:t>András</a:t>
            </a:r>
            <a:r>
              <a:rPr lang="en-US" sz="1200" b="1" cap="all" dirty="0"/>
              <a:t> </a:t>
            </a:r>
            <a:r>
              <a:rPr lang="en-US" sz="1200" b="1" cap="all" dirty="0" err="1"/>
              <a:t>György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/>
              <a:t>Eötvös</a:t>
            </a:r>
            <a:r>
              <a:rPr lang="en-US" sz="1200" dirty="0"/>
              <a:t> </a:t>
            </a:r>
            <a:r>
              <a:rPr lang="en-US" sz="1200" dirty="0" err="1"/>
              <a:t>Loránd</a:t>
            </a:r>
            <a:r>
              <a:rPr lang="en-US" sz="1200" dirty="0"/>
              <a:t> </a:t>
            </a:r>
            <a:r>
              <a:rPr lang="en-US" sz="1200" dirty="0" err="1"/>
              <a:t>Tudományegyetem</a:t>
            </a:r>
            <a:r>
              <a:rPr lang="en-US" sz="1200" dirty="0"/>
              <a:t> </a:t>
            </a:r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</a:t>
            </a:r>
            <a:r>
              <a:rPr lang="en-US" sz="1200" dirty="0" smtClean="0"/>
              <a:t>Dr. </a:t>
            </a:r>
            <a:r>
              <a:rPr lang="en-US" sz="1200" dirty="0" err="1" smtClean="0"/>
              <a:t>Turányi</a:t>
            </a:r>
            <a:r>
              <a:rPr lang="en-US" sz="1200" dirty="0" smtClean="0"/>
              <a:t> </a:t>
            </a:r>
            <a:r>
              <a:rPr lang="en-US" sz="1200" dirty="0" err="1" smtClean="0"/>
              <a:t>Tamás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Dr. </a:t>
            </a:r>
            <a:r>
              <a:rPr lang="en-US" sz="1200" dirty="0" err="1" smtClean="0"/>
              <a:t>Zsély</a:t>
            </a:r>
            <a:r>
              <a:rPr lang="en-US" sz="1200" dirty="0" smtClean="0"/>
              <a:t> </a:t>
            </a:r>
            <a:r>
              <a:rPr lang="en-US" sz="1200" dirty="0" err="1"/>
              <a:t>István</a:t>
            </a:r>
            <a:r>
              <a:rPr lang="en-US" sz="1200" dirty="0"/>
              <a:t> </a:t>
            </a:r>
            <a:r>
              <a:rPr lang="en-US" sz="1200" dirty="0" err="1"/>
              <a:t>Gyula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154" y="362933"/>
            <a:ext cx="1097280" cy="1464926"/>
          </a:xfrm>
          <a:prstGeom prst="rect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9147745" y="36576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/>
              <a:t>Kiss </a:t>
            </a:r>
            <a:r>
              <a:rPr lang="en-US" sz="1200" b="1" cap="all" dirty="0" err="1"/>
              <a:t>Etelka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</a:t>
            </a:r>
            <a:r>
              <a:rPr lang="hu-HU" sz="1200" dirty="0" smtClean="0"/>
              <a:t>Gazdaságtu</a:t>
            </a:r>
            <a:r>
              <a:rPr lang="en-US" sz="1200" dirty="0" smtClean="0"/>
              <a:t>d.</a:t>
            </a:r>
            <a:r>
              <a:rPr lang="hu-HU" sz="1200" dirty="0" smtClean="0"/>
              <a:t> </a:t>
            </a:r>
            <a:r>
              <a:rPr lang="hu-HU" sz="1200" dirty="0"/>
              <a:t>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Dr. </a:t>
            </a:r>
            <a:r>
              <a:rPr lang="en-US" sz="1200" dirty="0" err="1"/>
              <a:t>Kubinyi</a:t>
            </a:r>
            <a:r>
              <a:rPr lang="en-US" sz="1200" dirty="0"/>
              <a:t> </a:t>
            </a:r>
            <a:r>
              <a:rPr lang="en-US" sz="1200" dirty="0" err="1" smtClean="0"/>
              <a:t>Miklós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 err="1" smtClean="0"/>
              <a:t>Hessz</a:t>
            </a:r>
            <a:r>
              <a:rPr lang="en-US" sz="1200" dirty="0" smtClean="0"/>
              <a:t> </a:t>
            </a:r>
            <a:r>
              <a:rPr lang="en-US" sz="1200" dirty="0" err="1"/>
              <a:t>Dóra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27432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Keresztes</a:t>
            </a:r>
            <a:r>
              <a:rPr lang="en-US" sz="1200" b="1" cap="all" dirty="0"/>
              <a:t> Barbara</a:t>
            </a:r>
          </a:p>
          <a:p>
            <a:pPr algn="l">
              <a:lnSpc>
                <a:spcPts val="680"/>
              </a:lnSpc>
            </a:pPr>
            <a:r>
              <a:rPr lang="en-US" sz="1200" dirty="0" err="1"/>
              <a:t>Eötvös</a:t>
            </a:r>
            <a:r>
              <a:rPr lang="en-US" sz="1200" dirty="0"/>
              <a:t> </a:t>
            </a:r>
            <a:r>
              <a:rPr lang="en-US" sz="1200" dirty="0" err="1"/>
              <a:t>Loránd</a:t>
            </a:r>
            <a:r>
              <a:rPr lang="en-US" sz="1200" dirty="0"/>
              <a:t> </a:t>
            </a:r>
            <a:r>
              <a:rPr lang="en-US" sz="1200" dirty="0" err="1"/>
              <a:t>Tudományegyetem</a:t>
            </a:r>
            <a:r>
              <a:rPr lang="en-US" sz="1200" dirty="0"/>
              <a:t> </a:t>
            </a:r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</a:t>
            </a:r>
            <a:r>
              <a:rPr lang="en-US" sz="1200" dirty="0" smtClean="0"/>
              <a:t>Dr. </a:t>
            </a:r>
            <a:r>
              <a:rPr lang="en-US" sz="1200" dirty="0" err="1" smtClean="0"/>
              <a:t>Tarczay</a:t>
            </a:r>
            <a:r>
              <a:rPr lang="en-US" sz="1200" dirty="0" smtClean="0"/>
              <a:t> </a:t>
            </a:r>
            <a:r>
              <a:rPr lang="en-US" sz="1200" dirty="0" err="1" smtClean="0"/>
              <a:t>György</a:t>
            </a:r>
            <a:r>
              <a:rPr lang="en-US" sz="1200" dirty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Dr. </a:t>
            </a:r>
            <a:r>
              <a:rPr lang="en-US" sz="1200" dirty="0" err="1" smtClean="0"/>
              <a:t>Góbi</a:t>
            </a:r>
            <a:r>
              <a:rPr lang="en-US" sz="1200" dirty="0" smtClean="0"/>
              <a:t> </a:t>
            </a:r>
            <a:r>
              <a:rPr lang="en-US" sz="1200" dirty="0" err="1"/>
              <a:t>Sándor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5486400" y="36576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/>
              <a:t>III. </a:t>
            </a:r>
            <a:r>
              <a:rPr lang="en-US" sz="1200" dirty="0" err="1" smtClean="0"/>
              <a:t>helyezett</a:t>
            </a:r>
            <a:r>
              <a:rPr lang="en-US" sz="1200" dirty="0" smtClean="0"/>
              <a:t>: </a:t>
            </a:r>
            <a:r>
              <a:rPr lang="en-US" sz="1200" b="1" cap="all" dirty="0" err="1"/>
              <a:t>Balogh</a:t>
            </a:r>
            <a:r>
              <a:rPr lang="en-US" sz="1200" b="1" cap="all" dirty="0"/>
              <a:t> </a:t>
            </a:r>
            <a:r>
              <a:rPr lang="en-US" sz="1200" b="1" cap="all" dirty="0" err="1"/>
              <a:t>László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Pannon</a:t>
            </a:r>
            <a:r>
              <a:rPr lang="en-US" sz="1200" dirty="0" smtClean="0"/>
              <a:t> E</a:t>
            </a:r>
            <a:r>
              <a:rPr lang="hu-HU" sz="1200" dirty="0" smtClean="0"/>
              <a:t>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Dr. </a:t>
            </a:r>
            <a:r>
              <a:rPr lang="en-US" sz="1200" dirty="0" err="1"/>
              <a:t>Takács</a:t>
            </a:r>
            <a:r>
              <a:rPr lang="en-US" sz="1200" dirty="0"/>
              <a:t> - </a:t>
            </a:r>
            <a:r>
              <a:rPr lang="en-US" sz="1200" dirty="0" err="1"/>
              <a:t>Bárkányi</a:t>
            </a:r>
            <a:r>
              <a:rPr lang="en-US" sz="1200" dirty="0"/>
              <a:t> </a:t>
            </a:r>
            <a:r>
              <a:rPr lang="en-US" sz="1200" dirty="0" err="1" smtClean="0"/>
              <a:t>Ágnes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</a:p>
          <a:p>
            <a:pPr algn="l">
              <a:lnSpc>
                <a:spcPts val="680"/>
              </a:lnSpc>
            </a:pPr>
            <a:r>
              <a:rPr lang="en-US" sz="1200" dirty="0" smtClean="0"/>
              <a:t>Dr</a:t>
            </a:r>
            <a:r>
              <a:rPr lang="en-US" sz="1200" dirty="0"/>
              <a:t>. </a:t>
            </a:r>
            <a:r>
              <a:rPr lang="en-US" sz="1200" dirty="0" err="1"/>
              <a:t>Egedy</a:t>
            </a:r>
            <a:r>
              <a:rPr lang="en-US" sz="1200" dirty="0"/>
              <a:t> Attila</a:t>
            </a:r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/>
              <a:t>: </a:t>
            </a:r>
            <a:r>
              <a:rPr lang="en-US" sz="1200" b="1" cap="all" dirty="0" err="1"/>
              <a:t>Kapdos</a:t>
            </a:r>
            <a:r>
              <a:rPr lang="en-US" sz="1200" b="1" cap="all" dirty="0"/>
              <a:t> </a:t>
            </a:r>
            <a:r>
              <a:rPr lang="en-US" sz="1200" b="1" cap="all" dirty="0" err="1"/>
              <a:t>Ádám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/>
              <a:t>Eötvös</a:t>
            </a:r>
            <a:r>
              <a:rPr lang="en-US" sz="1200" dirty="0"/>
              <a:t> </a:t>
            </a:r>
            <a:r>
              <a:rPr lang="en-US" sz="1200" dirty="0" err="1"/>
              <a:t>Loránd</a:t>
            </a:r>
            <a:r>
              <a:rPr lang="en-US" sz="1200" dirty="0"/>
              <a:t> </a:t>
            </a:r>
            <a:r>
              <a:rPr lang="en-US" sz="1200" dirty="0" err="1"/>
              <a:t>Tudományegyetem</a:t>
            </a:r>
            <a:r>
              <a:rPr lang="en-US" sz="1200" dirty="0"/>
              <a:t> 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</a:t>
            </a:r>
            <a:r>
              <a:rPr lang="en-US" sz="1200" dirty="0"/>
              <a:t>Dr. </a:t>
            </a:r>
            <a:r>
              <a:rPr lang="en-US" sz="1200" dirty="0" err="1"/>
              <a:t>Vesztergom</a:t>
            </a:r>
            <a:r>
              <a:rPr lang="en-US" sz="1200" dirty="0"/>
              <a:t> Soma</a:t>
            </a:r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6075" y="5778457"/>
            <a:ext cx="994867" cy="100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739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D96382-FE98-6D4A-AB6F-B6241EC4A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9638" y="-337261"/>
            <a:ext cx="12251046" cy="7195261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F225913-84DA-2C44-809E-7C5C6F0FB67D}"/>
              </a:ext>
            </a:extLst>
          </p:cNvPr>
          <p:cNvSpPr txBox="1">
            <a:spLocks/>
          </p:cNvSpPr>
          <p:nvPr/>
        </p:nvSpPr>
        <p:spPr>
          <a:xfrm>
            <a:off x="5341434" y="442384"/>
            <a:ext cx="5976607" cy="74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960"/>
              </a:lnSpc>
              <a:buNone/>
            </a:pPr>
            <a:r>
              <a:rPr lang="en-US" sz="2400" b="1" dirty="0">
                <a:solidFill>
                  <a:srgbClr val="F05348"/>
                </a:solidFill>
              </a:rPr>
              <a:t>36. OTDK </a:t>
            </a:r>
            <a:r>
              <a:rPr lang="en-US" sz="2400" b="1" dirty="0" err="1" smtClean="0">
                <a:solidFill>
                  <a:srgbClr val="F05348"/>
                </a:solidFill>
              </a:rPr>
              <a:t>Kémia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és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Vegyipari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>
                <a:solidFill>
                  <a:srgbClr val="F05348"/>
                </a:solidFill>
              </a:rPr>
              <a:t>Szekció</a:t>
            </a:r>
            <a:r>
              <a:rPr lang="en-US" sz="2400" b="1" dirty="0">
                <a:solidFill>
                  <a:srgbClr val="F05348"/>
                </a:solidFill>
              </a:rPr>
              <a:t> </a:t>
            </a:r>
          </a:p>
          <a:p>
            <a:pPr marL="0" indent="0">
              <a:lnSpc>
                <a:spcPts val="1160"/>
              </a:lnSpc>
              <a:buNone/>
            </a:pPr>
            <a:r>
              <a:rPr lang="en-US" sz="1400" dirty="0" err="1">
                <a:solidFill>
                  <a:srgbClr val="F05348"/>
                </a:solidFill>
              </a:rPr>
              <a:t>Kémiai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err="1">
                <a:solidFill>
                  <a:srgbClr val="F05348"/>
                </a:solidFill>
              </a:rPr>
              <a:t>és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err="1">
                <a:solidFill>
                  <a:srgbClr val="F05348"/>
                </a:solidFill>
              </a:rPr>
              <a:t>biotechnológia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err="1">
                <a:solidFill>
                  <a:srgbClr val="F05348"/>
                </a:solidFill>
              </a:rPr>
              <a:t>Tagozat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smtClean="0">
                <a:solidFill>
                  <a:srgbClr val="F05348"/>
                </a:solidFill>
              </a:rPr>
              <a:t>(11 </a:t>
            </a:r>
            <a:r>
              <a:rPr lang="en-US" sz="1400" dirty="0" err="1" smtClean="0">
                <a:solidFill>
                  <a:srgbClr val="F05348"/>
                </a:solidFill>
              </a:rPr>
              <a:t>fő</a:t>
            </a:r>
            <a:r>
              <a:rPr lang="en-US" sz="1400" dirty="0" smtClean="0">
                <a:solidFill>
                  <a:srgbClr val="F05348"/>
                </a:solidFill>
              </a:rPr>
              <a:t>)</a:t>
            </a:r>
            <a:endParaRPr lang="en-US" sz="1400" dirty="0">
              <a:solidFill>
                <a:srgbClr val="F05348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154" y="362933"/>
            <a:ext cx="1097280" cy="14649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6075" y="5778457"/>
            <a:ext cx="994867" cy="1002182"/>
          </a:xfrm>
          <a:prstGeom prst="rect">
            <a:avLst/>
          </a:prstGeom>
        </p:spPr>
      </p:pic>
      <p:sp>
        <p:nvSpPr>
          <p:cNvPr id="16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1828800"/>
            <a:ext cx="3591860" cy="675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/>
              <a:t>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Stoffán</a:t>
            </a:r>
            <a:r>
              <a:rPr lang="en-US" sz="1200" b="1" cap="all" dirty="0"/>
              <a:t> </a:t>
            </a:r>
            <a:r>
              <a:rPr lang="en-US" sz="1200" b="1" cap="all" dirty="0" err="1"/>
              <a:t>György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Dr. Pataki </a:t>
            </a:r>
            <a:r>
              <a:rPr lang="en-US" sz="1200" dirty="0" err="1" smtClean="0"/>
              <a:t>Hajnalka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Dr</a:t>
            </a:r>
            <a:r>
              <a:rPr lang="en-US" sz="1200" dirty="0"/>
              <a:t>. </a:t>
            </a:r>
            <a:r>
              <a:rPr lang="en-US" sz="1200" dirty="0" err="1"/>
              <a:t>Marosi</a:t>
            </a:r>
            <a:r>
              <a:rPr lang="en-US" sz="1200" dirty="0"/>
              <a:t> </a:t>
            </a:r>
            <a:r>
              <a:rPr lang="en-US" sz="1200" dirty="0" err="1"/>
              <a:t>György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3545632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Hegyi</a:t>
            </a:r>
            <a:r>
              <a:rPr lang="en-US" sz="1200" b="1" cap="all" dirty="0"/>
              <a:t> </a:t>
            </a:r>
            <a:r>
              <a:rPr lang="en-US" sz="1200" b="1" cap="all" dirty="0" err="1" smtClean="0"/>
              <a:t>Mihály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Dr. </a:t>
            </a:r>
            <a:r>
              <a:rPr lang="en-US" sz="1200" dirty="0" err="1"/>
              <a:t>Székely</a:t>
            </a:r>
            <a:r>
              <a:rPr lang="en-US" sz="1200" dirty="0"/>
              <a:t> </a:t>
            </a:r>
            <a:r>
              <a:rPr lang="en-US" sz="1200" dirty="0" smtClean="0"/>
              <a:t>Edit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 err="1" smtClean="0"/>
              <a:t>Béri</a:t>
            </a:r>
            <a:r>
              <a:rPr lang="en-US" sz="1200" dirty="0" smtClean="0"/>
              <a:t> </a:t>
            </a:r>
            <a:r>
              <a:rPr lang="en-US" sz="1200" dirty="0" err="1"/>
              <a:t>János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2659222"/>
            <a:ext cx="4698896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Lukács</a:t>
            </a:r>
            <a:r>
              <a:rPr lang="en-US" sz="1200" b="1" cap="all" dirty="0"/>
              <a:t> </a:t>
            </a:r>
            <a:r>
              <a:rPr lang="en-US" sz="1200" b="1" cap="all" dirty="0" err="1"/>
              <a:t>Nóra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</a:t>
            </a:r>
            <a:r>
              <a:rPr lang="hu-HU" sz="1200" dirty="0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Dr. </a:t>
            </a:r>
            <a:r>
              <a:rPr lang="en-US" sz="1200" dirty="0" err="1"/>
              <a:t>Bordácsné</a:t>
            </a:r>
            <a:r>
              <a:rPr lang="en-US" sz="1200" dirty="0"/>
              <a:t> </a:t>
            </a:r>
            <a:r>
              <a:rPr lang="en-US" sz="1200" dirty="0" err="1"/>
              <a:t>Bocz</a:t>
            </a:r>
            <a:r>
              <a:rPr lang="en-US" sz="1200" dirty="0"/>
              <a:t> </a:t>
            </a:r>
            <a:r>
              <a:rPr lang="en-US" sz="1200" dirty="0" err="1" smtClean="0"/>
              <a:t>Katalin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Dr</a:t>
            </a:r>
            <a:r>
              <a:rPr lang="en-US" sz="1200" dirty="0"/>
              <a:t>. </a:t>
            </a:r>
            <a:r>
              <a:rPr lang="en-US" sz="1200" dirty="0" err="1"/>
              <a:t>Ronkay</a:t>
            </a:r>
            <a:r>
              <a:rPr lang="en-US" sz="1200" dirty="0"/>
              <a:t> </a:t>
            </a:r>
            <a:r>
              <a:rPr lang="en-US" sz="1200" dirty="0" err="1"/>
              <a:t>Ferenc</a:t>
            </a:r>
            <a:r>
              <a:rPr lang="en-US" sz="1200" dirty="0"/>
              <a:t> </a:t>
            </a:r>
            <a:r>
              <a:rPr lang="en-US" sz="1200" dirty="0" err="1"/>
              <a:t>György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9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5197151" y="4287416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/>
              <a:t>: </a:t>
            </a:r>
            <a:r>
              <a:rPr lang="en-US" sz="1200" b="1" cap="all" dirty="0" err="1"/>
              <a:t>Záhonyi</a:t>
            </a:r>
            <a:r>
              <a:rPr lang="en-US" sz="1200" b="1" cap="all" dirty="0"/>
              <a:t> </a:t>
            </a:r>
            <a:r>
              <a:rPr lang="en-US" sz="1200" b="1" cap="all" dirty="0" smtClean="0"/>
              <a:t>Petra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</a:t>
            </a:r>
            <a:r>
              <a:rPr lang="hu-HU" sz="1200" dirty="0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Dr. Nagy </a:t>
            </a:r>
            <a:r>
              <a:rPr lang="en-US" sz="1200" dirty="0" err="1"/>
              <a:t>Zsombor</a:t>
            </a:r>
            <a:r>
              <a:rPr lang="en-US" sz="1200" dirty="0"/>
              <a:t> </a:t>
            </a:r>
            <a:r>
              <a:rPr lang="en-US" sz="1200" dirty="0" err="1" smtClean="0"/>
              <a:t>Kristóf</a:t>
            </a:r>
            <a:r>
              <a:rPr lang="en-US" sz="1200" dirty="0" smtClean="0"/>
              <a:t>, Dr. Domokos</a:t>
            </a:r>
          </a:p>
          <a:p>
            <a:pPr algn="l">
              <a:lnSpc>
                <a:spcPts val="680"/>
              </a:lnSpc>
            </a:pPr>
            <a:r>
              <a:rPr lang="en-US" sz="1200" dirty="0" smtClean="0"/>
              <a:t> </a:t>
            </a:r>
            <a:r>
              <a:rPr lang="en-US" sz="1200" dirty="0" err="1" smtClean="0"/>
              <a:t>András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 Dr. </a:t>
            </a:r>
            <a:r>
              <a:rPr lang="en-US" sz="1200" dirty="0" err="1" smtClean="0"/>
              <a:t>Szabó</a:t>
            </a:r>
            <a:r>
              <a:rPr lang="en-US" sz="1200" dirty="0" smtClean="0"/>
              <a:t> </a:t>
            </a:r>
            <a:r>
              <a:rPr lang="en-US" sz="1200" dirty="0"/>
              <a:t>Edina</a:t>
            </a:r>
          </a:p>
          <a:p>
            <a:pPr algn="l">
              <a:lnSpc>
                <a:spcPts val="680"/>
              </a:lnSpc>
            </a:pPr>
            <a:endParaRPr lang="en-US" sz="1200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50292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 smtClean="0"/>
              <a:t>: </a:t>
            </a:r>
            <a:r>
              <a:rPr lang="en-US" sz="1200" b="1" cap="all" dirty="0" err="1"/>
              <a:t>Vonyó</a:t>
            </a:r>
            <a:r>
              <a:rPr lang="en-US" sz="1200" b="1" cap="all" dirty="0"/>
              <a:t> </a:t>
            </a:r>
            <a:r>
              <a:rPr lang="en-US" sz="1200" b="1" cap="all" dirty="0" err="1"/>
              <a:t>Viktória</a:t>
            </a:r>
            <a:r>
              <a:rPr lang="en-US" sz="1200" b="1" cap="all" dirty="0"/>
              <a:t> </a:t>
            </a:r>
            <a:r>
              <a:rPr lang="en-US" sz="1200" b="1" cap="all" dirty="0" err="1"/>
              <a:t>Zoltána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/>
              <a:t>Pannon</a:t>
            </a:r>
            <a:r>
              <a:rPr lang="en-US" sz="1200" dirty="0"/>
              <a:t> E</a:t>
            </a:r>
            <a:r>
              <a:rPr lang="hu-HU" sz="1200" dirty="0"/>
              <a:t>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</a:t>
            </a:r>
            <a:r>
              <a:rPr lang="en-US" sz="1200" dirty="0" err="1"/>
              <a:t>Hülberné</a:t>
            </a:r>
            <a:r>
              <a:rPr lang="en-US" sz="1200" dirty="0"/>
              <a:t> Beyer </a:t>
            </a:r>
            <a:r>
              <a:rPr lang="en-US" sz="1200" dirty="0" err="1"/>
              <a:t>Éva</a:t>
            </a:r>
            <a:r>
              <a:rPr lang="en-US" sz="1200" dirty="0"/>
              <a:t> Anna</a:t>
            </a:r>
            <a:endParaRPr lang="en-US" sz="1200" dirty="0" smtClean="0"/>
          </a:p>
        </p:txBody>
      </p:sp>
      <p:sp>
        <p:nvSpPr>
          <p:cNvPr id="21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9144000" y="4254755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 smtClean="0"/>
              <a:t>: </a:t>
            </a:r>
            <a:r>
              <a:rPr lang="en-US" sz="1200" b="1" cap="all" dirty="0" err="1"/>
              <a:t>Kovács</a:t>
            </a:r>
            <a:r>
              <a:rPr lang="en-US" sz="1200" b="1" cap="all" dirty="0"/>
              <a:t> </a:t>
            </a:r>
            <a:r>
              <a:rPr lang="en-US" sz="1200" b="1" cap="all" dirty="0" err="1" smtClean="0"/>
              <a:t>Szilveszter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Pannon</a:t>
            </a:r>
            <a:r>
              <a:rPr lang="en-US" sz="1200" dirty="0" smtClean="0"/>
              <a:t> E</a:t>
            </a:r>
            <a:r>
              <a:rPr lang="hu-HU" sz="1200" dirty="0" smtClean="0"/>
              <a:t>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</a:t>
            </a:r>
            <a:r>
              <a:rPr lang="en-US" sz="1200" dirty="0" err="1" smtClean="0"/>
              <a:t>Koók</a:t>
            </a:r>
            <a:r>
              <a:rPr lang="en-US" sz="1200" dirty="0" smtClean="0"/>
              <a:t> </a:t>
            </a:r>
            <a:r>
              <a:rPr lang="en-US" sz="1200" dirty="0" err="1"/>
              <a:t>László</a:t>
            </a:r>
            <a:endParaRPr lang="en-US" sz="1200" dirty="0" smtClean="0"/>
          </a:p>
        </p:txBody>
      </p:sp>
    </p:spTree>
    <p:extLst>
      <p:ext uri="{BB962C8B-B14F-4D97-AF65-F5344CB8AC3E}">
        <p14:creationId xmlns:p14="http://schemas.microsoft.com/office/powerpoint/2010/main" val="426632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D96382-FE98-6D4A-AB6F-B6241EC4A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9638" y="-337261"/>
            <a:ext cx="12251046" cy="7195261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F225913-84DA-2C44-809E-7C5C6F0FB67D}"/>
              </a:ext>
            </a:extLst>
          </p:cNvPr>
          <p:cNvSpPr txBox="1">
            <a:spLocks/>
          </p:cNvSpPr>
          <p:nvPr/>
        </p:nvSpPr>
        <p:spPr>
          <a:xfrm>
            <a:off x="5341434" y="442384"/>
            <a:ext cx="5976607" cy="74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960"/>
              </a:lnSpc>
              <a:buNone/>
            </a:pPr>
            <a:r>
              <a:rPr lang="en-US" sz="2400" b="1" dirty="0">
                <a:solidFill>
                  <a:srgbClr val="F05348"/>
                </a:solidFill>
              </a:rPr>
              <a:t>36. OTDK </a:t>
            </a:r>
            <a:r>
              <a:rPr lang="en-US" sz="2400" b="1" dirty="0" err="1" smtClean="0">
                <a:solidFill>
                  <a:srgbClr val="F05348"/>
                </a:solidFill>
              </a:rPr>
              <a:t>Kémia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és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Vegyipari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>
                <a:solidFill>
                  <a:srgbClr val="F05348"/>
                </a:solidFill>
              </a:rPr>
              <a:t>Szekció</a:t>
            </a:r>
            <a:r>
              <a:rPr lang="en-US" sz="2400" b="1" dirty="0">
                <a:solidFill>
                  <a:srgbClr val="F05348"/>
                </a:solidFill>
              </a:rPr>
              <a:t> </a:t>
            </a:r>
          </a:p>
          <a:p>
            <a:pPr marL="0" indent="0">
              <a:lnSpc>
                <a:spcPts val="1160"/>
              </a:lnSpc>
              <a:buNone/>
            </a:pPr>
            <a:r>
              <a:rPr lang="en-US" sz="1400" dirty="0" err="1" smtClean="0">
                <a:solidFill>
                  <a:srgbClr val="F05348"/>
                </a:solidFill>
              </a:rPr>
              <a:t>Kolloid</a:t>
            </a:r>
            <a:r>
              <a:rPr lang="en-US" sz="1400" dirty="0" smtClean="0">
                <a:solidFill>
                  <a:srgbClr val="F05348"/>
                </a:solidFill>
              </a:rPr>
              <a:t> </a:t>
            </a:r>
            <a:r>
              <a:rPr lang="en-US" sz="1400" dirty="0" err="1">
                <a:solidFill>
                  <a:srgbClr val="F05348"/>
                </a:solidFill>
              </a:rPr>
              <a:t>és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err="1" smtClean="0">
                <a:solidFill>
                  <a:srgbClr val="F05348"/>
                </a:solidFill>
              </a:rPr>
              <a:t>makromolekuláris</a:t>
            </a:r>
            <a:r>
              <a:rPr lang="en-US" sz="1400" dirty="0" smtClean="0">
                <a:solidFill>
                  <a:srgbClr val="F05348"/>
                </a:solidFill>
              </a:rPr>
              <a:t> </a:t>
            </a:r>
            <a:r>
              <a:rPr lang="en-US" sz="1400" dirty="0" err="1" smtClean="0">
                <a:solidFill>
                  <a:srgbClr val="F05348"/>
                </a:solidFill>
              </a:rPr>
              <a:t>kémia</a:t>
            </a:r>
            <a:r>
              <a:rPr lang="en-US" sz="1400" dirty="0" smtClean="0">
                <a:solidFill>
                  <a:srgbClr val="F05348"/>
                </a:solidFill>
              </a:rPr>
              <a:t> </a:t>
            </a:r>
            <a:r>
              <a:rPr lang="en-US" sz="1400" dirty="0" err="1" smtClean="0">
                <a:solidFill>
                  <a:srgbClr val="F05348"/>
                </a:solidFill>
              </a:rPr>
              <a:t>Tagozat</a:t>
            </a:r>
            <a:r>
              <a:rPr lang="en-US" sz="1400" dirty="0" smtClean="0">
                <a:solidFill>
                  <a:srgbClr val="F05348"/>
                </a:solidFill>
              </a:rPr>
              <a:t> (10 </a:t>
            </a:r>
            <a:r>
              <a:rPr lang="en-US" sz="1400" dirty="0" err="1" smtClean="0">
                <a:solidFill>
                  <a:srgbClr val="F05348"/>
                </a:solidFill>
              </a:rPr>
              <a:t>fő</a:t>
            </a:r>
            <a:r>
              <a:rPr lang="en-US" sz="1400" dirty="0" smtClean="0">
                <a:solidFill>
                  <a:srgbClr val="F05348"/>
                </a:solidFill>
              </a:rPr>
              <a:t>)</a:t>
            </a:r>
            <a:endParaRPr lang="en-US" sz="1400" dirty="0">
              <a:solidFill>
                <a:srgbClr val="F05348"/>
              </a:solidFill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1828800"/>
            <a:ext cx="2888166" cy="675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/>
              <a:t>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Benedek</a:t>
            </a:r>
            <a:r>
              <a:rPr lang="en-US" sz="1200" b="1" cap="all" dirty="0"/>
              <a:t> </a:t>
            </a:r>
            <a:r>
              <a:rPr lang="en-US" sz="1200" b="1" cap="all" dirty="0" err="1"/>
              <a:t>Máté</a:t>
            </a:r>
            <a:r>
              <a:rPr lang="en-US" sz="1200" b="1" cap="all" dirty="0"/>
              <a:t> </a:t>
            </a:r>
            <a:r>
              <a:rPr lang="en-US" sz="1200" b="1" cap="all" dirty="0" err="1"/>
              <a:t>Benjámin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Debreceni</a:t>
            </a:r>
            <a:r>
              <a:rPr lang="en-US" sz="1200" dirty="0" smtClean="0"/>
              <a:t> </a:t>
            </a:r>
            <a:r>
              <a:rPr lang="en-US" sz="1200" dirty="0" err="1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</a:t>
            </a:r>
            <a:r>
              <a:rPr lang="en-US" sz="1200" dirty="0"/>
              <a:t>Dr. Nagy Tibor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154" y="362933"/>
            <a:ext cx="1097280" cy="1464926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9144001" y="3794760"/>
            <a:ext cx="3048000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Borbás</a:t>
            </a:r>
            <a:r>
              <a:rPr lang="en-US" sz="1200" b="1" cap="all" dirty="0"/>
              <a:t> </a:t>
            </a:r>
            <a:r>
              <a:rPr lang="en-US" sz="1200" b="1" cap="all" dirty="0" err="1"/>
              <a:t>Balázs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</a:t>
            </a:r>
            <a:r>
              <a:rPr lang="hu-HU" sz="1200" dirty="0" smtClean="0"/>
              <a:t>Gazdaságtud</a:t>
            </a:r>
            <a:r>
              <a:rPr lang="en-US" sz="1200" dirty="0" smtClean="0"/>
              <a:t>.</a:t>
            </a:r>
            <a:r>
              <a:rPr lang="hu-HU" sz="1200" dirty="0" smtClean="0"/>
              <a:t> </a:t>
            </a:r>
            <a:r>
              <a:rPr lang="hu-HU" sz="1200" dirty="0"/>
              <a:t>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Dr. </a:t>
            </a:r>
            <a:r>
              <a:rPr lang="en-US" sz="1200" dirty="0" err="1"/>
              <a:t>Hórvölgyi</a:t>
            </a:r>
            <a:r>
              <a:rPr lang="en-US" sz="1200" dirty="0"/>
              <a:t> </a:t>
            </a:r>
            <a:r>
              <a:rPr lang="en-US" sz="1200" dirty="0" err="1" smtClean="0"/>
              <a:t>Zoltán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Tegze</a:t>
            </a:r>
            <a:r>
              <a:rPr lang="en-US" sz="1200" dirty="0" smtClean="0"/>
              <a:t> </a:t>
            </a:r>
            <a:r>
              <a:rPr lang="en-US" sz="1200" dirty="0" err="1"/>
              <a:t>Borbála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27432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Szayly</a:t>
            </a:r>
            <a:r>
              <a:rPr lang="en-US" sz="1200" b="1" cap="all" dirty="0"/>
              <a:t> Kata </a:t>
            </a:r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</a:t>
            </a:r>
            <a:r>
              <a:rPr lang="hu-HU" sz="1200" dirty="0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 smtClean="0"/>
              <a:t>: Dr</a:t>
            </a:r>
            <a:r>
              <a:rPr lang="en-US" sz="1200" dirty="0"/>
              <a:t>. </a:t>
            </a:r>
            <a:r>
              <a:rPr lang="en-US" sz="1200" dirty="0" err="1"/>
              <a:t>Gyarmati</a:t>
            </a:r>
            <a:r>
              <a:rPr lang="en-US" sz="1200" dirty="0"/>
              <a:t> </a:t>
            </a:r>
            <a:r>
              <a:rPr lang="en-US" sz="1200" dirty="0" err="1"/>
              <a:t>Benjámin</a:t>
            </a:r>
            <a:r>
              <a:rPr lang="en-US" sz="1200" dirty="0"/>
              <a:t> </a:t>
            </a:r>
            <a:r>
              <a:rPr lang="en-US" sz="1200" dirty="0" err="1" smtClean="0"/>
              <a:t>Sándor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/>
              <a:t>Stankovits</a:t>
            </a:r>
            <a:r>
              <a:rPr lang="en-US" sz="1200" dirty="0"/>
              <a:t>  </a:t>
            </a:r>
            <a:r>
              <a:rPr lang="en-US" sz="1200" dirty="0" err="1"/>
              <a:t>József</a:t>
            </a:r>
            <a:r>
              <a:rPr lang="en-US" sz="1200" dirty="0"/>
              <a:t> </a:t>
            </a:r>
            <a:r>
              <a:rPr lang="en-US" sz="1200" dirty="0" err="1"/>
              <a:t>Gergely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5486400" y="384048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III. </a:t>
            </a:r>
            <a:r>
              <a:rPr lang="en-US" sz="1200" dirty="0" err="1"/>
              <a:t>h</a:t>
            </a:r>
            <a:r>
              <a:rPr lang="en-US" sz="1200" dirty="0" err="1" smtClean="0"/>
              <a:t>elyezett</a:t>
            </a:r>
            <a:r>
              <a:rPr lang="en-US" sz="1200" cap="all" dirty="0" smtClean="0"/>
              <a:t>: </a:t>
            </a:r>
            <a:r>
              <a:rPr lang="en-US" sz="1200" b="1" cap="all" dirty="0" err="1"/>
              <a:t>Cserni</a:t>
            </a:r>
            <a:r>
              <a:rPr lang="en-US" sz="1200" b="1" cap="all" dirty="0"/>
              <a:t> </a:t>
            </a:r>
            <a:r>
              <a:rPr lang="en-US" sz="1200" b="1" cap="all" dirty="0" err="1"/>
              <a:t>Viktória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</a:t>
            </a:r>
            <a:r>
              <a:rPr lang="hu-HU" sz="1200" dirty="0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Dr. </a:t>
            </a:r>
            <a:r>
              <a:rPr lang="en-US" sz="1200" dirty="0" err="1"/>
              <a:t>Bordácsné</a:t>
            </a:r>
            <a:r>
              <a:rPr lang="en-US" sz="1200" dirty="0"/>
              <a:t> </a:t>
            </a:r>
            <a:r>
              <a:rPr lang="en-US" sz="1200" dirty="0" err="1"/>
              <a:t>Bocz</a:t>
            </a:r>
            <a:r>
              <a:rPr lang="en-US" sz="1200" dirty="0"/>
              <a:t> </a:t>
            </a:r>
            <a:r>
              <a:rPr lang="en-US" sz="1200" dirty="0" err="1" smtClean="0"/>
              <a:t>Katalin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/>
              <a:t>Decsov</a:t>
            </a:r>
            <a:r>
              <a:rPr lang="en-US" sz="1200" dirty="0"/>
              <a:t> Kata </a:t>
            </a:r>
            <a:r>
              <a:rPr lang="en-US" sz="1200" dirty="0" err="1"/>
              <a:t>Enikő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475488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/>
              <a:t>: </a:t>
            </a:r>
            <a:r>
              <a:rPr lang="en-US" sz="1200" b="1" cap="all" dirty="0" err="1"/>
              <a:t>Rolya</a:t>
            </a:r>
            <a:r>
              <a:rPr lang="en-US" sz="1200" b="1" cap="all" dirty="0"/>
              <a:t> Alexandra</a:t>
            </a:r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Pannon</a:t>
            </a:r>
            <a:r>
              <a:rPr lang="en-US" sz="1200" dirty="0" smtClean="0"/>
              <a:t> </a:t>
            </a:r>
            <a:r>
              <a:rPr lang="en-US" sz="1200" dirty="0" err="1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</a:t>
            </a:r>
            <a:r>
              <a:rPr lang="en-US" sz="1200" dirty="0"/>
              <a:t>Dr. </a:t>
            </a:r>
            <a:r>
              <a:rPr lang="en-US" sz="1200" dirty="0" err="1"/>
              <a:t>Feczkó</a:t>
            </a:r>
            <a:r>
              <a:rPr lang="en-US" sz="1200" dirty="0"/>
              <a:t> </a:t>
            </a:r>
            <a:r>
              <a:rPr lang="en-US" sz="1200" dirty="0" err="1"/>
              <a:t>Tivadar</a:t>
            </a:r>
            <a:endParaRPr lang="en-US" sz="1200" dirty="0" smtClean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6075" y="5778457"/>
            <a:ext cx="994867" cy="100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174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D96382-FE98-6D4A-AB6F-B6241EC4A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9638" y="-337261"/>
            <a:ext cx="12251046" cy="7195261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F225913-84DA-2C44-809E-7C5C6F0FB67D}"/>
              </a:ext>
            </a:extLst>
          </p:cNvPr>
          <p:cNvSpPr txBox="1">
            <a:spLocks/>
          </p:cNvSpPr>
          <p:nvPr/>
        </p:nvSpPr>
        <p:spPr>
          <a:xfrm>
            <a:off x="5341434" y="442384"/>
            <a:ext cx="5976607" cy="74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960"/>
              </a:lnSpc>
              <a:buNone/>
            </a:pPr>
            <a:r>
              <a:rPr lang="en-US" sz="2400" b="1" dirty="0">
                <a:solidFill>
                  <a:srgbClr val="F05348"/>
                </a:solidFill>
              </a:rPr>
              <a:t>36. OTDK </a:t>
            </a:r>
            <a:r>
              <a:rPr lang="en-US" sz="2400" b="1" dirty="0" err="1" smtClean="0">
                <a:solidFill>
                  <a:srgbClr val="F05348"/>
                </a:solidFill>
              </a:rPr>
              <a:t>Kémia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és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Vegyipari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>
                <a:solidFill>
                  <a:srgbClr val="F05348"/>
                </a:solidFill>
              </a:rPr>
              <a:t>Szekció</a:t>
            </a:r>
            <a:r>
              <a:rPr lang="en-US" sz="2400" b="1" dirty="0">
                <a:solidFill>
                  <a:srgbClr val="F05348"/>
                </a:solidFill>
              </a:rPr>
              <a:t> </a:t>
            </a:r>
          </a:p>
          <a:p>
            <a:pPr marL="0" indent="0">
              <a:lnSpc>
                <a:spcPts val="1160"/>
              </a:lnSpc>
              <a:buNone/>
            </a:pPr>
            <a:r>
              <a:rPr lang="en-US" sz="1400" dirty="0" err="1" smtClean="0">
                <a:solidFill>
                  <a:srgbClr val="F05348"/>
                </a:solidFill>
              </a:rPr>
              <a:t>Koordinációs</a:t>
            </a:r>
            <a:r>
              <a:rPr lang="en-US" sz="1400" dirty="0" smtClean="0">
                <a:solidFill>
                  <a:srgbClr val="F05348"/>
                </a:solidFill>
              </a:rPr>
              <a:t> </a:t>
            </a:r>
            <a:r>
              <a:rPr lang="en-US" sz="1400" dirty="0" err="1" smtClean="0">
                <a:solidFill>
                  <a:srgbClr val="F05348"/>
                </a:solidFill>
              </a:rPr>
              <a:t>kémia</a:t>
            </a:r>
            <a:r>
              <a:rPr lang="en-US" sz="1400" dirty="0" smtClean="0">
                <a:solidFill>
                  <a:srgbClr val="F05348"/>
                </a:solidFill>
              </a:rPr>
              <a:t> </a:t>
            </a:r>
            <a:r>
              <a:rPr lang="en-US" sz="1400" dirty="0" err="1" smtClean="0">
                <a:solidFill>
                  <a:srgbClr val="F05348"/>
                </a:solidFill>
              </a:rPr>
              <a:t>Tagozat</a:t>
            </a:r>
            <a:r>
              <a:rPr lang="en-US" sz="1400" dirty="0" smtClean="0">
                <a:solidFill>
                  <a:srgbClr val="F05348"/>
                </a:solidFill>
              </a:rPr>
              <a:t> (10 </a:t>
            </a:r>
            <a:r>
              <a:rPr lang="en-US" sz="1400" dirty="0" err="1" smtClean="0">
                <a:solidFill>
                  <a:srgbClr val="F05348"/>
                </a:solidFill>
              </a:rPr>
              <a:t>fő</a:t>
            </a:r>
            <a:r>
              <a:rPr lang="en-US" sz="1400" dirty="0" smtClean="0">
                <a:solidFill>
                  <a:srgbClr val="F05348"/>
                </a:solidFill>
              </a:rPr>
              <a:t>)</a:t>
            </a:r>
            <a:endParaRPr lang="en-US" sz="1400" dirty="0">
              <a:solidFill>
                <a:srgbClr val="F05348"/>
              </a:solidFill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1828800"/>
            <a:ext cx="3776834" cy="675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/>
              <a:t>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Kertész</a:t>
            </a:r>
            <a:r>
              <a:rPr lang="en-US" sz="1200" b="1" cap="all" dirty="0"/>
              <a:t> Erik</a:t>
            </a:r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Dr. </a:t>
            </a:r>
            <a:r>
              <a:rPr lang="en-US" sz="1200" dirty="0" err="1"/>
              <a:t>Benkő</a:t>
            </a:r>
            <a:r>
              <a:rPr lang="en-US" sz="1200" dirty="0"/>
              <a:t> </a:t>
            </a:r>
            <a:r>
              <a:rPr lang="en-US" sz="1200" dirty="0" err="1"/>
              <a:t>Zoltán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154" y="362933"/>
            <a:ext cx="1097280" cy="1464926"/>
          </a:xfrm>
          <a:prstGeom prst="rect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36576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Szilágyi</a:t>
            </a:r>
            <a:r>
              <a:rPr lang="en-US" sz="1200" b="1" cap="all" dirty="0"/>
              <a:t> </a:t>
            </a:r>
            <a:r>
              <a:rPr lang="en-US" sz="1200" b="1" cap="all" dirty="0" err="1"/>
              <a:t>Balázs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Debrecen</a:t>
            </a:r>
            <a:r>
              <a:rPr lang="hu-HU" sz="1200" dirty="0" smtClean="0"/>
              <a:t>i 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Dr. </a:t>
            </a:r>
            <a:r>
              <a:rPr lang="en-US" sz="1200" dirty="0" err="1"/>
              <a:t>Tircsó</a:t>
            </a:r>
            <a:r>
              <a:rPr lang="en-US" sz="1200" dirty="0"/>
              <a:t> </a:t>
            </a:r>
            <a:r>
              <a:rPr lang="en-US" sz="1200" dirty="0" err="1" smtClean="0"/>
              <a:t>Gyula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 err="1" smtClean="0"/>
              <a:t>Váradi</a:t>
            </a:r>
            <a:r>
              <a:rPr lang="en-US" sz="1200" dirty="0" smtClean="0"/>
              <a:t> </a:t>
            </a:r>
            <a:r>
              <a:rPr lang="en-US" sz="1200" dirty="0" err="1"/>
              <a:t>Balázs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27432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Gátszegi</a:t>
            </a:r>
            <a:r>
              <a:rPr lang="en-US" sz="1200" b="1" cap="all" dirty="0"/>
              <a:t> Gerda </a:t>
            </a:r>
            <a:r>
              <a:rPr lang="en-US" sz="1200" b="1" cap="all" dirty="0" err="1" smtClean="0"/>
              <a:t>Tímea</a:t>
            </a:r>
            <a:endParaRPr lang="en-US" sz="1200" b="1" cap="all" dirty="0" smtClean="0"/>
          </a:p>
          <a:p>
            <a:pPr algn="l">
              <a:lnSpc>
                <a:spcPts val="680"/>
              </a:lnSpc>
            </a:pPr>
            <a:r>
              <a:rPr lang="en-US" sz="1200" dirty="0" err="1"/>
              <a:t>Szegedi</a:t>
            </a:r>
            <a:r>
              <a:rPr lang="en-US" sz="1200" dirty="0"/>
              <a:t> </a:t>
            </a:r>
            <a:r>
              <a:rPr lang="en-US" sz="1200" dirty="0" err="1" smtClean="0"/>
              <a:t>Tudományegyetem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</a:t>
            </a:r>
            <a:r>
              <a:rPr lang="en-US" sz="1200" dirty="0"/>
              <a:t>Dr. </a:t>
            </a:r>
            <a:r>
              <a:rPr lang="en-US" sz="1200" dirty="0" err="1"/>
              <a:t>Enyedy</a:t>
            </a:r>
            <a:r>
              <a:rPr lang="en-US" sz="1200" dirty="0"/>
              <a:t> </a:t>
            </a:r>
            <a:r>
              <a:rPr lang="en-US" sz="1200" dirty="0" err="1"/>
              <a:t>Éva</a:t>
            </a:r>
            <a:r>
              <a:rPr lang="en-US" sz="1200" dirty="0"/>
              <a:t> Anna</a:t>
            </a:r>
            <a:endParaRPr lang="en-US" sz="1200" dirty="0" smtClean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548640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/>
              <a:t>: </a:t>
            </a:r>
            <a:r>
              <a:rPr lang="en-US" sz="1200" b="1" cap="all" dirty="0"/>
              <a:t>Lucien Lemaitre</a:t>
            </a:r>
          </a:p>
          <a:p>
            <a:pPr algn="l">
              <a:lnSpc>
                <a:spcPts val="680"/>
              </a:lnSpc>
            </a:pPr>
            <a:r>
              <a:rPr lang="en-US" sz="1200" dirty="0" err="1"/>
              <a:t>Szegedi</a:t>
            </a:r>
            <a:r>
              <a:rPr lang="en-US" sz="1200" dirty="0"/>
              <a:t> </a:t>
            </a:r>
            <a:r>
              <a:rPr lang="en-US" sz="1200" dirty="0" err="1"/>
              <a:t>Tudományegyetem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Dr. </a:t>
            </a:r>
            <a:r>
              <a:rPr lang="en-US" sz="1200" dirty="0" err="1" smtClean="0"/>
              <a:t>Gajda</a:t>
            </a:r>
            <a:r>
              <a:rPr lang="en-US" sz="1200" dirty="0" smtClean="0"/>
              <a:t> </a:t>
            </a:r>
            <a:r>
              <a:rPr lang="en-US" sz="1200" dirty="0" err="1" smtClean="0"/>
              <a:t>Tamás</a:t>
            </a:r>
            <a:endParaRPr lang="en-US" sz="1200" dirty="0" smtClean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914400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/>
              <a:t>: </a:t>
            </a:r>
            <a:r>
              <a:rPr lang="en-US" sz="1200" b="1" cap="all" dirty="0" err="1"/>
              <a:t>Sándor</a:t>
            </a:r>
            <a:r>
              <a:rPr lang="en-US" sz="1200" b="1" cap="all" dirty="0"/>
              <a:t> </a:t>
            </a:r>
            <a:r>
              <a:rPr lang="en-US" sz="1200" b="1" cap="all" dirty="0" err="1"/>
              <a:t>Balázs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/>
              <a:t>Debrecen</a:t>
            </a:r>
            <a:r>
              <a:rPr lang="hu-HU" sz="1200" dirty="0"/>
              <a:t>i 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</a:t>
            </a:r>
            <a:r>
              <a:rPr lang="en-US" sz="1200" dirty="0" err="1"/>
              <a:t>Hőgyéné</a:t>
            </a:r>
            <a:r>
              <a:rPr lang="en-US" sz="1200" dirty="0"/>
              <a:t> Dr. </a:t>
            </a:r>
            <a:r>
              <a:rPr lang="en-US" sz="1200" dirty="0" err="1"/>
              <a:t>Grenács</a:t>
            </a:r>
            <a:r>
              <a:rPr lang="en-US" sz="1200" dirty="0"/>
              <a:t> </a:t>
            </a:r>
            <a:r>
              <a:rPr lang="en-US" sz="1200" dirty="0" err="1"/>
              <a:t>Ágnes</a:t>
            </a:r>
            <a:endParaRPr lang="en-US" sz="1200" dirty="0" smtClean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6075" y="5778457"/>
            <a:ext cx="994867" cy="100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471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D96382-FE98-6D4A-AB6F-B6241EC4A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9638" y="-337261"/>
            <a:ext cx="12251046" cy="7195261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F225913-84DA-2C44-809E-7C5C6F0FB67D}"/>
              </a:ext>
            </a:extLst>
          </p:cNvPr>
          <p:cNvSpPr txBox="1">
            <a:spLocks/>
          </p:cNvSpPr>
          <p:nvPr/>
        </p:nvSpPr>
        <p:spPr>
          <a:xfrm>
            <a:off x="5341434" y="442384"/>
            <a:ext cx="5976607" cy="74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960"/>
              </a:lnSpc>
              <a:buNone/>
            </a:pPr>
            <a:r>
              <a:rPr lang="en-US" sz="2400" b="1" dirty="0">
                <a:solidFill>
                  <a:srgbClr val="F05348"/>
                </a:solidFill>
              </a:rPr>
              <a:t>36. OTDK </a:t>
            </a:r>
            <a:r>
              <a:rPr lang="en-US" sz="2400" b="1" dirty="0" err="1" smtClean="0">
                <a:solidFill>
                  <a:srgbClr val="F05348"/>
                </a:solidFill>
              </a:rPr>
              <a:t>Kémia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és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Vegyipari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>
                <a:solidFill>
                  <a:srgbClr val="F05348"/>
                </a:solidFill>
              </a:rPr>
              <a:t>Szekció</a:t>
            </a:r>
            <a:r>
              <a:rPr lang="en-US" sz="2400" b="1" dirty="0">
                <a:solidFill>
                  <a:srgbClr val="F05348"/>
                </a:solidFill>
              </a:rPr>
              <a:t> </a:t>
            </a:r>
          </a:p>
          <a:p>
            <a:pPr marL="0" indent="0">
              <a:lnSpc>
                <a:spcPts val="1160"/>
              </a:lnSpc>
              <a:buNone/>
            </a:pPr>
            <a:r>
              <a:rPr lang="en-US" sz="1400" dirty="0" err="1">
                <a:solidFill>
                  <a:srgbClr val="F05348"/>
                </a:solidFill>
              </a:rPr>
              <a:t>Környezeti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err="1">
                <a:solidFill>
                  <a:srgbClr val="F05348"/>
                </a:solidFill>
              </a:rPr>
              <a:t>kémia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err="1" smtClean="0">
                <a:solidFill>
                  <a:srgbClr val="F05348"/>
                </a:solidFill>
              </a:rPr>
              <a:t>Tagozat</a:t>
            </a:r>
            <a:r>
              <a:rPr lang="en-US" sz="1400" dirty="0" smtClean="0">
                <a:solidFill>
                  <a:srgbClr val="F05348"/>
                </a:solidFill>
              </a:rPr>
              <a:t> (</a:t>
            </a:r>
            <a:r>
              <a:rPr lang="en-US" sz="1400" dirty="0" smtClean="0">
                <a:solidFill>
                  <a:srgbClr val="F05348"/>
                </a:solidFill>
              </a:rPr>
              <a:t>7 </a:t>
            </a:r>
            <a:r>
              <a:rPr lang="en-US" sz="1400" dirty="0" err="1" smtClean="0">
                <a:solidFill>
                  <a:srgbClr val="F05348"/>
                </a:solidFill>
              </a:rPr>
              <a:t>fő</a:t>
            </a:r>
            <a:r>
              <a:rPr lang="en-US" sz="1400" dirty="0" smtClean="0">
                <a:solidFill>
                  <a:srgbClr val="F05348"/>
                </a:solidFill>
              </a:rPr>
              <a:t>)</a:t>
            </a:r>
            <a:endParaRPr lang="en-US" sz="1400" dirty="0">
              <a:solidFill>
                <a:srgbClr val="F05348"/>
              </a:solidFill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154" y="362933"/>
            <a:ext cx="1097280" cy="146492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6075" y="5778457"/>
            <a:ext cx="994867" cy="1002182"/>
          </a:xfrm>
          <a:prstGeom prst="rect">
            <a:avLst/>
          </a:prstGeom>
        </p:spPr>
      </p:pic>
      <p:sp>
        <p:nvSpPr>
          <p:cNvPr id="16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1828800"/>
            <a:ext cx="2888166" cy="675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/>
              <a:t>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Szirmai</a:t>
            </a:r>
            <a:r>
              <a:rPr lang="en-US" sz="1200" b="1" cap="all" dirty="0"/>
              <a:t> </a:t>
            </a:r>
            <a:r>
              <a:rPr lang="en-US" sz="1200" b="1" cap="all" dirty="0" err="1"/>
              <a:t>Adrienn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Szegedi</a:t>
            </a:r>
            <a:r>
              <a:rPr lang="en-US" sz="1200" dirty="0" smtClean="0"/>
              <a:t> </a:t>
            </a:r>
            <a:r>
              <a:rPr lang="en-US" sz="1200" dirty="0" err="1" smtClean="0"/>
              <a:t>Tudományegyetem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Dr. </a:t>
            </a:r>
            <a:r>
              <a:rPr lang="en-US" sz="1200" dirty="0" err="1"/>
              <a:t>Alapi</a:t>
            </a:r>
            <a:r>
              <a:rPr lang="en-US" sz="1200" dirty="0"/>
              <a:t> </a:t>
            </a:r>
            <a:r>
              <a:rPr lang="en-US" sz="1200" dirty="0" err="1" smtClean="0"/>
              <a:t>Tünde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 err="1" smtClean="0"/>
              <a:t>Farkas</a:t>
            </a:r>
            <a:r>
              <a:rPr lang="en-US" sz="1200" dirty="0" smtClean="0"/>
              <a:t> </a:t>
            </a:r>
            <a:r>
              <a:rPr lang="en-US" sz="1200" dirty="0"/>
              <a:t>Luca</a:t>
            </a:r>
          </a:p>
          <a:p>
            <a:pPr algn="l">
              <a:lnSpc>
                <a:spcPts val="680"/>
              </a:lnSpc>
            </a:pP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 </a:t>
            </a:r>
            <a:endParaRPr lang="en-US" sz="1200" dirty="0"/>
          </a:p>
        </p:txBody>
      </p:sp>
      <p:sp>
        <p:nvSpPr>
          <p:cNvPr id="17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36576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 smtClean="0"/>
              <a:t>: </a:t>
            </a:r>
            <a:r>
              <a:rPr lang="en-US" sz="1200" b="1" cap="all" dirty="0" err="1"/>
              <a:t>Páll</a:t>
            </a:r>
            <a:r>
              <a:rPr lang="en-US" sz="1200" b="1" cap="all" dirty="0"/>
              <a:t> </a:t>
            </a:r>
            <a:r>
              <a:rPr lang="en-US" sz="1200" b="1" cap="all" dirty="0" err="1"/>
              <a:t>Bence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Pannon</a:t>
            </a:r>
            <a:r>
              <a:rPr lang="en-US" sz="1200" dirty="0" smtClean="0"/>
              <a:t> </a:t>
            </a:r>
            <a:r>
              <a:rPr lang="en-US" sz="1200" dirty="0" err="1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</a:t>
            </a:r>
            <a:r>
              <a:rPr lang="en-US" sz="1200" dirty="0"/>
              <a:t>Dr. Fodor Lajos</a:t>
            </a:r>
            <a:endParaRPr lang="en-US" sz="1200" dirty="0" smtClean="0"/>
          </a:p>
        </p:txBody>
      </p:sp>
      <p:sp>
        <p:nvSpPr>
          <p:cNvPr id="18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27432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Veres</a:t>
            </a:r>
            <a:r>
              <a:rPr lang="en-US" sz="1200" b="1" cap="all" dirty="0"/>
              <a:t> </a:t>
            </a:r>
            <a:r>
              <a:rPr lang="en-US" sz="1200" b="1" cap="all" dirty="0" err="1"/>
              <a:t>Bence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/>
              <a:t>Szegedi</a:t>
            </a:r>
            <a:r>
              <a:rPr lang="en-US" sz="1200" dirty="0"/>
              <a:t> </a:t>
            </a:r>
            <a:r>
              <a:rPr lang="en-US" sz="1200" dirty="0" err="1"/>
              <a:t>Tudományegyetem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Dr. </a:t>
            </a:r>
            <a:r>
              <a:rPr lang="en-US" sz="1200" dirty="0" err="1"/>
              <a:t>Alapi</a:t>
            </a:r>
            <a:r>
              <a:rPr lang="en-US" sz="1200" dirty="0"/>
              <a:t> </a:t>
            </a:r>
            <a:r>
              <a:rPr lang="en-US" sz="1200" dirty="0" err="1" smtClean="0"/>
              <a:t>Tünde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Dr</a:t>
            </a:r>
            <a:r>
              <a:rPr lang="en-US" sz="1200" dirty="0"/>
              <a:t>. Pap </a:t>
            </a:r>
            <a:r>
              <a:rPr lang="en-US" sz="1200" dirty="0" err="1"/>
              <a:t>Zsolt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</p:spTree>
    <p:extLst>
      <p:ext uri="{BB962C8B-B14F-4D97-AF65-F5344CB8AC3E}">
        <p14:creationId xmlns:p14="http://schemas.microsoft.com/office/powerpoint/2010/main" val="3686997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D96382-FE98-6D4A-AB6F-B6241EC4A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9638" y="-337261"/>
            <a:ext cx="12251046" cy="7195261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F225913-84DA-2C44-809E-7C5C6F0FB67D}"/>
              </a:ext>
            </a:extLst>
          </p:cNvPr>
          <p:cNvSpPr txBox="1">
            <a:spLocks/>
          </p:cNvSpPr>
          <p:nvPr/>
        </p:nvSpPr>
        <p:spPr>
          <a:xfrm>
            <a:off x="5341434" y="442384"/>
            <a:ext cx="5976607" cy="74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960"/>
              </a:lnSpc>
              <a:buNone/>
            </a:pPr>
            <a:r>
              <a:rPr lang="en-US" sz="2400" b="1" dirty="0">
                <a:solidFill>
                  <a:srgbClr val="F05348"/>
                </a:solidFill>
              </a:rPr>
              <a:t>36. OTDK </a:t>
            </a:r>
            <a:r>
              <a:rPr lang="en-US" sz="2400" b="1" dirty="0" err="1" smtClean="0">
                <a:solidFill>
                  <a:srgbClr val="F05348"/>
                </a:solidFill>
              </a:rPr>
              <a:t>Kémia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és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Vegyipari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>
                <a:solidFill>
                  <a:srgbClr val="F05348"/>
                </a:solidFill>
              </a:rPr>
              <a:t>Szekció</a:t>
            </a:r>
            <a:r>
              <a:rPr lang="en-US" sz="2400" b="1" dirty="0">
                <a:solidFill>
                  <a:srgbClr val="F05348"/>
                </a:solidFill>
              </a:rPr>
              <a:t> </a:t>
            </a:r>
          </a:p>
          <a:p>
            <a:pPr marL="0" indent="0">
              <a:lnSpc>
                <a:spcPts val="1160"/>
              </a:lnSpc>
              <a:buNone/>
            </a:pPr>
            <a:r>
              <a:rPr lang="en-US" sz="1400" dirty="0" err="1" smtClean="0">
                <a:solidFill>
                  <a:srgbClr val="F05348"/>
                </a:solidFill>
              </a:rPr>
              <a:t>Szerves</a:t>
            </a:r>
            <a:r>
              <a:rPr lang="en-US" sz="1400" dirty="0" smtClean="0">
                <a:solidFill>
                  <a:srgbClr val="F05348"/>
                </a:solidFill>
              </a:rPr>
              <a:t> </a:t>
            </a:r>
            <a:r>
              <a:rPr lang="en-US" sz="1400" dirty="0" err="1" smtClean="0">
                <a:solidFill>
                  <a:srgbClr val="F05348"/>
                </a:solidFill>
              </a:rPr>
              <a:t>kémia</a:t>
            </a:r>
            <a:r>
              <a:rPr lang="en-US" sz="1400" dirty="0" smtClean="0">
                <a:solidFill>
                  <a:srgbClr val="F05348"/>
                </a:solidFill>
              </a:rPr>
              <a:t> I. </a:t>
            </a:r>
            <a:r>
              <a:rPr lang="en-US" sz="1400" dirty="0" err="1" smtClean="0">
                <a:solidFill>
                  <a:srgbClr val="F05348"/>
                </a:solidFill>
              </a:rPr>
              <a:t>Tagozat</a:t>
            </a:r>
            <a:r>
              <a:rPr lang="en-US" sz="1400" dirty="0" smtClean="0">
                <a:solidFill>
                  <a:srgbClr val="F05348"/>
                </a:solidFill>
              </a:rPr>
              <a:t> (10 </a:t>
            </a:r>
            <a:r>
              <a:rPr lang="en-US" sz="1400" dirty="0" err="1" smtClean="0">
                <a:solidFill>
                  <a:srgbClr val="F05348"/>
                </a:solidFill>
              </a:rPr>
              <a:t>fő</a:t>
            </a:r>
            <a:r>
              <a:rPr lang="en-US" sz="1400" dirty="0" smtClean="0">
                <a:solidFill>
                  <a:srgbClr val="F05348"/>
                </a:solidFill>
              </a:rPr>
              <a:t>)</a:t>
            </a:r>
            <a:endParaRPr lang="en-US" sz="1400" dirty="0">
              <a:solidFill>
                <a:srgbClr val="F05348"/>
              </a:solidFill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1681842"/>
            <a:ext cx="3877802" cy="675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/>
              <a:t>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Szabó</a:t>
            </a:r>
            <a:r>
              <a:rPr lang="en-US" sz="1200" b="1" cap="all" dirty="0"/>
              <a:t> </a:t>
            </a:r>
            <a:r>
              <a:rPr lang="en-US" sz="1200" b="1" cap="all" dirty="0" err="1"/>
              <a:t>Renáta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Dr. </a:t>
            </a:r>
            <a:r>
              <a:rPr lang="en-US" sz="1200" dirty="0" err="1"/>
              <a:t>Ábrányi-Balogh</a:t>
            </a:r>
            <a:r>
              <a:rPr lang="en-US" sz="1200" dirty="0"/>
              <a:t> </a:t>
            </a:r>
            <a:r>
              <a:rPr lang="en-US" sz="1200" dirty="0" err="1" smtClean="0"/>
              <a:t>Péter</a:t>
            </a:r>
            <a:r>
              <a:rPr lang="en-US" sz="1200" dirty="0" smtClean="0"/>
              <a:t>, </a:t>
            </a:r>
            <a:r>
              <a:rPr lang="en-US" sz="1200" dirty="0" err="1" smtClean="0"/>
              <a:t>Németh</a:t>
            </a:r>
            <a:r>
              <a:rPr lang="en-US" sz="1200" dirty="0" smtClean="0"/>
              <a:t> </a:t>
            </a:r>
            <a:r>
              <a:rPr lang="en-US" sz="1200" dirty="0" err="1" smtClean="0"/>
              <a:t>András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/>
              <a:t>Dr. </a:t>
            </a:r>
            <a:r>
              <a:rPr lang="en-US" sz="1200" dirty="0" err="1"/>
              <a:t>Kupai</a:t>
            </a:r>
            <a:r>
              <a:rPr lang="en-US" sz="1200" dirty="0"/>
              <a:t> </a:t>
            </a:r>
            <a:r>
              <a:rPr lang="en-US" sz="1200" dirty="0" err="1"/>
              <a:t>József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154" y="362933"/>
            <a:ext cx="1097280" cy="1464926"/>
          </a:xfrm>
          <a:prstGeom prst="rect">
            <a:avLst/>
          </a:prstGeom>
        </p:spPr>
      </p:pic>
      <p:sp>
        <p:nvSpPr>
          <p:cNvPr id="12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36576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Boczán</a:t>
            </a:r>
            <a:r>
              <a:rPr lang="en-US" sz="1200" b="1" cap="all" dirty="0"/>
              <a:t> </a:t>
            </a:r>
            <a:r>
              <a:rPr lang="en-US" sz="1200" b="1" cap="all" dirty="0" err="1"/>
              <a:t>Boldizsár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/>
              <a:t>Eötvös</a:t>
            </a:r>
            <a:r>
              <a:rPr lang="en-US" sz="1200" dirty="0"/>
              <a:t> </a:t>
            </a:r>
            <a:r>
              <a:rPr lang="en-US" sz="1200" dirty="0" err="1"/>
              <a:t>Loránd</a:t>
            </a:r>
            <a:r>
              <a:rPr lang="en-US" sz="1200" dirty="0"/>
              <a:t> </a:t>
            </a:r>
            <a:r>
              <a:rPr lang="en-US" sz="1200" dirty="0" err="1"/>
              <a:t>Tudományegyetem</a:t>
            </a:r>
            <a:r>
              <a:rPr lang="en-US" sz="1200" dirty="0"/>
              <a:t> </a:t>
            </a:r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</a:t>
            </a:r>
            <a:r>
              <a:rPr lang="en-US" sz="1200" dirty="0" smtClean="0"/>
              <a:t>Dr. </a:t>
            </a:r>
            <a:r>
              <a:rPr lang="en-US" sz="1200" dirty="0" err="1" smtClean="0"/>
              <a:t>Kormos</a:t>
            </a:r>
            <a:r>
              <a:rPr lang="en-US" sz="1200" dirty="0" smtClean="0"/>
              <a:t> Attila </a:t>
            </a:r>
            <a:r>
              <a:rPr lang="en-US" sz="1200" dirty="0" err="1" smtClean="0"/>
              <a:t>és</a:t>
            </a:r>
            <a:r>
              <a:rPr lang="en-US" sz="1200" dirty="0" smtClean="0"/>
              <a:t> Dr. </a:t>
            </a:r>
            <a:r>
              <a:rPr lang="en-US" sz="1200" dirty="0" err="1" smtClean="0"/>
              <a:t>Kele</a:t>
            </a:r>
            <a:r>
              <a:rPr lang="en-US" sz="1200" dirty="0" smtClean="0"/>
              <a:t> </a:t>
            </a:r>
            <a:r>
              <a:rPr lang="en-US" sz="1200" dirty="0" err="1"/>
              <a:t>Péter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27432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Váradi</a:t>
            </a:r>
            <a:r>
              <a:rPr lang="en-US" sz="1200" b="1" cap="all" dirty="0"/>
              <a:t> </a:t>
            </a:r>
            <a:r>
              <a:rPr lang="en-US" sz="1200" b="1" cap="all" dirty="0" err="1"/>
              <a:t>Márk</a:t>
            </a:r>
            <a:endParaRPr lang="en-US" sz="1200" b="1" cap="all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Pannon</a:t>
            </a:r>
            <a:r>
              <a:rPr lang="en-US" sz="1200" dirty="0" smtClean="0"/>
              <a:t> </a:t>
            </a:r>
            <a:r>
              <a:rPr lang="en-US" sz="1200" dirty="0" err="1" smtClean="0"/>
              <a:t>Egyetem</a:t>
            </a:r>
            <a:r>
              <a:rPr lang="en-US" sz="1200" dirty="0" smtClean="0"/>
              <a:t> 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/>
              <a:t>: </a:t>
            </a:r>
            <a:r>
              <a:rPr lang="en-US" sz="1200" dirty="0" err="1"/>
              <a:t>Skodáné</a:t>
            </a:r>
            <a:r>
              <a:rPr lang="en-US" sz="1200" dirty="0"/>
              <a:t> Dr. </a:t>
            </a:r>
            <a:r>
              <a:rPr lang="en-US" sz="1200" dirty="0" err="1"/>
              <a:t>Földes</a:t>
            </a:r>
            <a:r>
              <a:rPr lang="en-US" sz="1200" dirty="0"/>
              <a:t> Rita</a:t>
            </a:r>
            <a:endParaRPr lang="en-US" sz="1200" dirty="0" smtClean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548640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/>
              <a:t>: </a:t>
            </a:r>
            <a:r>
              <a:rPr lang="en-US" sz="1200" b="1" cap="all" dirty="0" err="1"/>
              <a:t>Tamási</a:t>
            </a:r>
            <a:r>
              <a:rPr lang="en-US" sz="1200" b="1" cap="all" dirty="0"/>
              <a:t> </a:t>
            </a:r>
            <a:r>
              <a:rPr lang="en-US" sz="1200" b="1" cap="all" dirty="0" err="1"/>
              <a:t>Zita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/>
              <a:t>Szegedi</a:t>
            </a:r>
            <a:r>
              <a:rPr lang="en-US" sz="1200" dirty="0"/>
              <a:t> </a:t>
            </a:r>
            <a:r>
              <a:rPr lang="en-US" sz="1200" dirty="0" err="1"/>
              <a:t>Tudománye</a:t>
            </a:r>
            <a:r>
              <a:rPr lang="hu-HU" sz="1200" dirty="0"/>
              <a:t>gyetem 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Dr. </a:t>
            </a:r>
            <a:r>
              <a:rPr lang="en-US" sz="1200" dirty="0" err="1" smtClean="0"/>
              <a:t>Mernyák</a:t>
            </a:r>
            <a:r>
              <a:rPr lang="en-US" sz="1200" dirty="0" smtClean="0"/>
              <a:t> </a:t>
            </a:r>
            <a:r>
              <a:rPr lang="en-US" sz="1200" dirty="0" err="1" smtClean="0"/>
              <a:t>Erzsébet</a:t>
            </a:r>
            <a:endParaRPr lang="en-US" sz="1200" dirty="0" smtClean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914400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 smtClean="0"/>
              <a:t>: </a:t>
            </a:r>
            <a:r>
              <a:rPr lang="en-US" sz="1200" b="1" cap="all" dirty="0" err="1" smtClean="0"/>
              <a:t>Pásztor</a:t>
            </a:r>
            <a:r>
              <a:rPr lang="en-US" sz="1200" b="1" cap="all" dirty="0" smtClean="0"/>
              <a:t> Bettina</a:t>
            </a:r>
          </a:p>
          <a:p>
            <a:pPr algn="l">
              <a:lnSpc>
                <a:spcPts val="680"/>
              </a:lnSpc>
            </a:pPr>
            <a:r>
              <a:rPr lang="hu-HU" sz="1200" dirty="0" smtClean="0"/>
              <a:t>Budapesti Műszaki és Gazdaságtu</a:t>
            </a:r>
            <a:r>
              <a:rPr lang="en-US" sz="1200" dirty="0" smtClean="0"/>
              <a:t>d.</a:t>
            </a:r>
            <a:r>
              <a:rPr lang="hu-HU" sz="1200" dirty="0" smtClean="0"/>
              <a:t> 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 smtClean="0"/>
              <a:t>: </a:t>
            </a:r>
            <a:r>
              <a:rPr lang="hu-HU" sz="1200" dirty="0"/>
              <a:t>Dr. Keserű György </a:t>
            </a:r>
            <a:r>
              <a:rPr lang="hu-HU" sz="1200" dirty="0" smtClean="0"/>
              <a:t>Miklós</a:t>
            </a:r>
            <a:r>
              <a:rPr lang="en-US" sz="1200" dirty="0" smtClean="0"/>
              <a:t>, </a:t>
            </a:r>
            <a:endParaRPr lang="hu-HU" sz="1200" dirty="0"/>
          </a:p>
          <a:p>
            <a:pPr algn="l">
              <a:lnSpc>
                <a:spcPts val="680"/>
              </a:lnSpc>
            </a:pPr>
            <a:r>
              <a:rPr lang="hu-HU" sz="1200" dirty="0"/>
              <a:t>Dr. Ábrányi-Balogh </a:t>
            </a:r>
            <a:r>
              <a:rPr lang="hu-HU" sz="1200" dirty="0" smtClean="0"/>
              <a:t>Péter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endParaRPr lang="hu-HU" sz="1200" dirty="0"/>
          </a:p>
          <a:p>
            <a:pPr algn="l">
              <a:lnSpc>
                <a:spcPts val="680"/>
              </a:lnSpc>
            </a:pPr>
            <a:r>
              <a:rPr lang="hu-HU" sz="1200" dirty="0"/>
              <a:t>Szepesi Kovács Dénes</a:t>
            </a:r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6075" y="5778457"/>
            <a:ext cx="994867" cy="100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788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D96382-FE98-6D4A-AB6F-B6241EC4A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9638" y="-337261"/>
            <a:ext cx="12251046" cy="7195261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F225913-84DA-2C44-809E-7C5C6F0FB67D}"/>
              </a:ext>
            </a:extLst>
          </p:cNvPr>
          <p:cNvSpPr txBox="1">
            <a:spLocks/>
          </p:cNvSpPr>
          <p:nvPr/>
        </p:nvSpPr>
        <p:spPr>
          <a:xfrm>
            <a:off x="5341434" y="442384"/>
            <a:ext cx="5976607" cy="74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960"/>
              </a:lnSpc>
              <a:buNone/>
            </a:pPr>
            <a:r>
              <a:rPr lang="en-US" sz="2400" b="1" dirty="0">
                <a:solidFill>
                  <a:srgbClr val="F05348"/>
                </a:solidFill>
              </a:rPr>
              <a:t>36. OTDK </a:t>
            </a:r>
            <a:r>
              <a:rPr lang="en-US" sz="2400" b="1" dirty="0" err="1" smtClean="0">
                <a:solidFill>
                  <a:srgbClr val="F05348"/>
                </a:solidFill>
              </a:rPr>
              <a:t>Kémia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és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Vegyipari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>
                <a:solidFill>
                  <a:srgbClr val="F05348"/>
                </a:solidFill>
              </a:rPr>
              <a:t>Szekció</a:t>
            </a:r>
            <a:r>
              <a:rPr lang="en-US" sz="2400" b="1" dirty="0">
                <a:solidFill>
                  <a:srgbClr val="F05348"/>
                </a:solidFill>
              </a:rPr>
              <a:t> </a:t>
            </a:r>
          </a:p>
          <a:p>
            <a:pPr marL="0" indent="0">
              <a:lnSpc>
                <a:spcPts val="1160"/>
              </a:lnSpc>
              <a:buNone/>
            </a:pPr>
            <a:r>
              <a:rPr lang="en-US" sz="1400" dirty="0" err="1">
                <a:solidFill>
                  <a:srgbClr val="F05348"/>
                </a:solidFill>
              </a:rPr>
              <a:t>Szerves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err="1">
                <a:solidFill>
                  <a:srgbClr val="F05348"/>
                </a:solidFill>
              </a:rPr>
              <a:t>kémia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smtClean="0">
                <a:solidFill>
                  <a:srgbClr val="F05348"/>
                </a:solidFill>
              </a:rPr>
              <a:t>II. </a:t>
            </a:r>
            <a:r>
              <a:rPr lang="en-US" sz="1400" dirty="0" err="1" smtClean="0">
                <a:solidFill>
                  <a:srgbClr val="F05348"/>
                </a:solidFill>
              </a:rPr>
              <a:t>Tagozat</a:t>
            </a:r>
            <a:r>
              <a:rPr lang="en-US" sz="1400" dirty="0" smtClean="0">
                <a:solidFill>
                  <a:srgbClr val="F05348"/>
                </a:solidFill>
              </a:rPr>
              <a:t> (10 </a:t>
            </a:r>
            <a:r>
              <a:rPr lang="en-US" sz="1400" dirty="0" err="1" smtClean="0">
                <a:solidFill>
                  <a:srgbClr val="F05348"/>
                </a:solidFill>
              </a:rPr>
              <a:t>fő</a:t>
            </a:r>
            <a:r>
              <a:rPr lang="en-US" sz="1400" dirty="0" smtClean="0">
                <a:solidFill>
                  <a:srgbClr val="F05348"/>
                </a:solidFill>
              </a:rPr>
              <a:t>)</a:t>
            </a:r>
            <a:endParaRPr lang="en-US" sz="1400" dirty="0">
              <a:solidFill>
                <a:srgbClr val="F05348"/>
              </a:solidFill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1828800"/>
            <a:ext cx="3317966" cy="675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/>
              <a:t>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Bodnár</a:t>
            </a:r>
            <a:r>
              <a:rPr lang="en-US" sz="1200" b="1" cap="all" dirty="0"/>
              <a:t> Emma</a:t>
            </a:r>
          </a:p>
          <a:p>
            <a:pPr algn="l">
              <a:lnSpc>
                <a:spcPts val="680"/>
              </a:lnSpc>
            </a:pPr>
            <a:r>
              <a:rPr lang="en-US" sz="1200" dirty="0" err="1"/>
              <a:t>Eötvös</a:t>
            </a:r>
            <a:r>
              <a:rPr lang="en-US" sz="1200" dirty="0"/>
              <a:t> </a:t>
            </a:r>
            <a:r>
              <a:rPr lang="en-US" sz="1200" dirty="0" err="1"/>
              <a:t>Loránd</a:t>
            </a:r>
            <a:r>
              <a:rPr lang="en-US" sz="1200" dirty="0"/>
              <a:t> </a:t>
            </a:r>
            <a:r>
              <a:rPr lang="en-US" sz="1200" dirty="0" err="1"/>
              <a:t>Tudományegyetem</a:t>
            </a:r>
            <a:r>
              <a:rPr lang="en-US" sz="1200" dirty="0"/>
              <a:t> </a:t>
            </a:r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</a:t>
            </a:r>
            <a:r>
              <a:rPr lang="en-US" sz="1200" dirty="0" smtClean="0"/>
              <a:t>Dr. </a:t>
            </a:r>
            <a:r>
              <a:rPr lang="en-US" sz="1200" dirty="0" err="1" smtClean="0"/>
              <a:t>Novák</a:t>
            </a:r>
            <a:r>
              <a:rPr lang="en-US" sz="1200" dirty="0" smtClean="0"/>
              <a:t> </a:t>
            </a:r>
            <a:r>
              <a:rPr lang="en-US" sz="1200" dirty="0" err="1" smtClean="0"/>
              <a:t>Zoltán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 err="1" smtClean="0"/>
              <a:t>Béke</a:t>
            </a:r>
            <a:r>
              <a:rPr lang="en-US" sz="1200" dirty="0" smtClean="0"/>
              <a:t> </a:t>
            </a:r>
            <a:r>
              <a:rPr lang="en-US" sz="1200" dirty="0" err="1"/>
              <a:t>Ferenc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154" y="362933"/>
            <a:ext cx="1097280" cy="1464926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8954232" y="3633108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Mészáros</a:t>
            </a:r>
            <a:r>
              <a:rPr lang="en-US" sz="1200" b="1" cap="all" dirty="0"/>
              <a:t> </a:t>
            </a:r>
            <a:r>
              <a:rPr lang="en-US" sz="1200" b="1" cap="all" dirty="0" err="1"/>
              <a:t>Bence</a:t>
            </a:r>
            <a:r>
              <a:rPr lang="en-US" sz="1200" b="1" cap="all" dirty="0"/>
              <a:t> </a:t>
            </a:r>
            <a:r>
              <a:rPr lang="en-US" sz="1200" b="1" cap="all" dirty="0" err="1"/>
              <a:t>Balázs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/>
              <a:t>Eötvös</a:t>
            </a:r>
            <a:r>
              <a:rPr lang="en-US" sz="1200" dirty="0"/>
              <a:t> </a:t>
            </a:r>
            <a:r>
              <a:rPr lang="en-US" sz="1200" dirty="0" err="1"/>
              <a:t>Loránd</a:t>
            </a:r>
            <a:r>
              <a:rPr lang="en-US" sz="1200" dirty="0"/>
              <a:t> </a:t>
            </a:r>
            <a:r>
              <a:rPr lang="en-US" sz="1200" dirty="0" err="1"/>
              <a:t>Tudományegyetem</a:t>
            </a:r>
            <a:r>
              <a:rPr lang="en-US" sz="1200" dirty="0"/>
              <a:t> </a:t>
            </a:r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</a:t>
            </a:r>
            <a:r>
              <a:rPr lang="en-US" sz="1200" dirty="0" smtClean="0"/>
              <a:t>Dr. Daru </a:t>
            </a:r>
            <a:r>
              <a:rPr lang="en-US" sz="1200" dirty="0" err="1" smtClean="0"/>
              <a:t>János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/>
              <a:t>Dr. </a:t>
            </a:r>
            <a:r>
              <a:rPr lang="en-US" sz="1200" dirty="0" err="1"/>
              <a:t>Soós</a:t>
            </a:r>
            <a:r>
              <a:rPr lang="en-US" sz="1200" dirty="0"/>
              <a:t> Tibor</a:t>
            </a:r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27432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Jedlóczki</a:t>
            </a:r>
            <a:r>
              <a:rPr lang="en-US" sz="1200" b="1" cap="all" dirty="0"/>
              <a:t> </a:t>
            </a:r>
            <a:r>
              <a:rPr lang="en-US" sz="1200" b="1" cap="all" dirty="0" err="1" smtClean="0"/>
              <a:t>Ivett</a:t>
            </a:r>
            <a:r>
              <a:rPr lang="en-US" sz="1200" b="1" cap="all" dirty="0" smtClean="0"/>
              <a:t> 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Debreceni</a:t>
            </a:r>
            <a:r>
              <a:rPr lang="en-US" sz="1200" dirty="0" smtClean="0"/>
              <a:t> </a:t>
            </a:r>
            <a:r>
              <a:rPr lang="hu-HU" sz="1200" dirty="0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Dr. </a:t>
            </a:r>
            <a:r>
              <a:rPr lang="en-US" sz="1200" dirty="0" err="1"/>
              <a:t>Juhász</a:t>
            </a:r>
            <a:r>
              <a:rPr lang="en-US" sz="1200" dirty="0"/>
              <a:t> </a:t>
            </a:r>
            <a:r>
              <a:rPr lang="en-US" sz="1200" dirty="0" err="1" smtClean="0"/>
              <a:t>László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 err="1" smtClean="0"/>
              <a:t>Homolya</a:t>
            </a:r>
            <a:r>
              <a:rPr lang="en-US" sz="1200" dirty="0" smtClean="0"/>
              <a:t> </a:t>
            </a:r>
            <a:r>
              <a:rPr lang="en-US" sz="1200" dirty="0" err="1"/>
              <a:t>Ágnes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5486400" y="36576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/>
              <a:t>III. </a:t>
            </a:r>
            <a:r>
              <a:rPr lang="en-US" sz="1200" dirty="0" err="1" smtClean="0"/>
              <a:t>helyezett</a:t>
            </a:r>
            <a:r>
              <a:rPr lang="en-US" sz="1200" dirty="0" smtClean="0"/>
              <a:t>: </a:t>
            </a:r>
            <a:r>
              <a:rPr lang="en-US" sz="1200" b="1" cap="all" dirty="0"/>
              <a:t>Bede </a:t>
            </a:r>
            <a:r>
              <a:rPr lang="en-US" sz="1200" b="1" cap="all" dirty="0" err="1"/>
              <a:t>Fanni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Pécsi</a:t>
            </a:r>
            <a:r>
              <a:rPr lang="en-US" sz="1200" dirty="0" smtClean="0"/>
              <a:t> </a:t>
            </a:r>
            <a:r>
              <a:rPr lang="en-US" sz="1200" dirty="0" err="1" smtClean="0"/>
              <a:t>Tudománye</a:t>
            </a:r>
            <a:r>
              <a:rPr lang="hu-HU" sz="1200" dirty="0" smtClean="0"/>
              <a:t>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</a:t>
            </a:r>
            <a:r>
              <a:rPr lang="en-US" sz="1200" dirty="0" smtClean="0"/>
              <a:t>Dr</a:t>
            </a:r>
            <a:r>
              <a:rPr lang="en-US" sz="1200" dirty="0"/>
              <a:t>. </a:t>
            </a:r>
            <a:r>
              <a:rPr lang="en-US" sz="1200" dirty="0" err="1"/>
              <a:t>Kollár</a:t>
            </a:r>
            <a:r>
              <a:rPr lang="en-US" sz="1200" dirty="0"/>
              <a:t> </a:t>
            </a:r>
            <a:r>
              <a:rPr lang="en-US" sz="1200" dirty="0" err="1" smtClean="0"/>
              <a:t>László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 err="1" smtClean="0"/>
              <a:t>Mikle</a:t>
            </a:r>
            <a:r>
              <a:rPr lang="en-US" sz="1200" dirty="0" smtClean="0"/>
              <a:t> </a:t>
            </a:r>
            <a:r>
              <a:rPr lang="en-US" sz="1200" dirty="0" err="1"/>
              <a:t>Gábor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/>
              <a:t>: </a:t>
            </a:r>
            <a:r>
              <a:rPr lang="en-US" sz="1200" b="1" cap="all" dirty="0" err="1"/>
              <a:t>Meiszter</a:t>
            </a:r>
            <a:r>
              <a:rPr lang="en-US" sz="1200" b="1" cap="all" dirty="0"/>
              <a:t> </a:t>
            </a:r>
            <a:r>
              <a:rPr lang="en-US" sz="1200" b="1" cap="all" dirty="0" err="1"/>
              <a:t>Enikő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</a:t>
            </a:r>
            <a:r>
              <a:rPr lang="hu-HU" sz="1200" dirty="0" smtClean="0"/>
              <a:t>Gazdaságtud</a:t>
            </a:r>
            <a:r>
              <a:rPr lang="en-US" sz="1200" dirty="0" err="1" smtClean="0"/>
              <a:t>omány</a:t>
            </a:r>
            <a:r>
              <a:rPr lang="hu-HU" sz="1200" dirty="0" smtClean="0"/>
              <a:t> </a:t>
            </a:r>
            <a:r>
              <a:rPr lang="hu-HU" sz="1200" dirty="0"/>
              <a:t>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 smtClean="0"/>
              <a:t>: </a:t>
            </a:r>
            <a:r>
              <a:rPr lang="hu-HU" sz="1200" dirty="0"/>
              <a:t>Dr. Hegedűs </a:t>
            </a:r>
            <a:r>
              <a:rPr lang="hu-HU" sz="1200" dirty="0" smtClean="0"/>
              <a:t>László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hu-HU" sz="1200" dirty="0" smtClean="0"/>
              <a:t>London </a:t>
            </a:r>
            <a:r>
              <a:rPr lang="hu-HU" sz="1200" dirty="0"/>
              <a:t>Gábor</a:t>
            </a:r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6075" y="5778457"/>
            <a:ext cx="994867" cy="100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53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D96382-FE98-6D4A-AB6F-B6241EC4A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9638" y="-338328"/>
            <a:ext cx="12251046" cy="7195261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F225913-84DA-2C44-809E-7C5C6F0FB67D}"/>
              </a:ext>
            </a:extLst>
          </p:cNvPr>
          <p:cNvSpPr txBox="1">
            <a:spLocks/>
          </p:cNvSpPr>
          <p:nvPr/>
        </p:nvSpPr>
        <p:spPr>
          <a:xfrm>
            <a:off x="5341434" y="442384"/>
            <a:ext cx="5976607" cy="74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960"/>
              </a:lnSpc>
              <a:buNone/>
            </a:pPr>
            <a:r>
              <a:rPr lang="en-US" sz="2400" b="1" dirty="0">
                <a:solidFill>
                  <a:srgbClr val="F05348"/>
                </a:solidFill>
              </a:rPr>
              <a:t>36. OTDK </a:t>
            </a:r>
            <a:r>
              <a:rPr lang="en-US" sz="2400" b="1" dirty="0" err="1" smtClean="0">
                <a:solidFill>
                  <a:srgbClr val="F05348"/>
                </a:solidFill>
              </a:rPr>
              <a:t>Kémia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és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Vegyipari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>
                <a:solidFill>
                  <a:srgbClr val="F05348"/>
                </a:solidFill>
              </a:rPr>
              <a:t>Szekció</a:t>
            </a:r>
            <a:r>
              <a:rPr lang="en-US" sz="2400" b="1" dirty="0">
                <a:solidFill>
                  <a:srgbClr val="F05348"/>
                </a:solidFill>
              </a:rPr>
              <a:t> </a:t>
            </a:r>
          </a:p>
          <a:p>
            <a:pPr marL="0" indent="0">
              <a:lnSpc>
                <a:spcPts val="1160"/>
              </a:lnSpc>
              <a:buNone/>
            </a:pPr>
            <a:r>
              <a:rPr lang="en-US" sz="1400" dirty="0" err="1">
                <a:solidFill>
                  <a:srgbClr val="F05348"/>
                </a:solidFill>
              </a:rPr>
              <a:t>Szerves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err="1">
                <a:solidFill>
                  <a:srgbClr val="F05348"/>
                </a:solidFill>
              </a:rPr>
              <a:t>kémia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smtClean="0">
                <a:solidFill>
                  <a:srgbClr val="F05348"/>
                </a:solidFill>
              </a:rPr>
              <a:t>III. </a:t>
            </a:r>
            <a:r>
              <a:rPr lang="en-US" sz="1400" dirty="0" err="1" smtClean="0">
                <a:solidFill>
                  <a:srgbClr val="F05348"/>
                </a:solidFill>
              </a:rPr>
              <a:t>Tagozat</a:t>
            </a:r>
            <a:r>
              <a:rPr lang="en-US" sz="1400" dirty="0" smtClean="0">
                <a:solidFill>
                  <a:srgbClr val="F05348"/>
                </a:solidFill>
              </a:rPr>
              <a:t> (10 </a:t>
            </a:r>
            <a:r>
              <a:rPr lang="en-US" sz="1400" dirty="0" err="1" smtClean="0">
                <a:solidFill>
                  <a:srgbClr val="F05348"/>
                </a:solidFill>
              </a:rPr>
              <a:t>fő</a:t>
            </a:r>
            <a:r>
              <a:rPr lang="en-US" sz="1400" dirty="0" smtClean="0">
                <a:solidFill>
                  <a:srgbClr val="F05348"/>
                </a:solidFill>
              </a:rPr>
              <a:t>)</a:t>
            </a:r>
            <a:endParaRPr lang="en-US" sz="1400" dirty="0">
              <a:solidFill>
                <a:srgbClr val="F05348"/>
              </a:solidFill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19" y="1828800"/>
            <a:ext cx="3415937" cy="675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/>
              <a:t>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Küzdő</a:t>
            </a:r>
            <a:r>
              <a:rPr lang="en-US" sz="1200" b="1" cap="all" dirty="0"/>
              <a:t> </a:t>
            </a:r>
            <a:r>
              <a:rPr lang="en-US" sz="1200" b="1" cap="all" dirty="0" err="1"/>
              <a:t>Áron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Pannon</a:t>
            </a:r>
            <a:r>
              <a:rPr lang="en-US" sz="1200" dirty="0" smtClean="0"/>
              <a:t> </a:t>
            </a:r>
            <a:r>
              <a:rPr lang="en-US" sz="1200" dirty="0" err="1" smtClean="0"/>
              <a:t>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</a:t>
            </a:r>
            <a:r>
              <a:rPr lang="en-US" sz="1200" dirty="0" err="1"/>
              <a:t>Skodáné</a:t>
            </a:r>
            <a:r>
              <a:rPr lang="en-US" sz="1200" dirty="0"/>
              <a:t> Dr. </a:t>
            </a:r>
            <a:r>
              <a:rPr lang="en-US" sz="1200" dirty="0" err="1"/>
              <a:t>Földes</a:t>
            </a:r>
            <a:r>
              <a:rPr lang="en-US" sz="1200" dirty="0"/>
              <a:t> </a:t>
            </a:r>
            <a:r>
              <a:rPr lang="en-US" sz="1200" dirty="0" smtClean="0"/>
              <a:t>Rita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 err="1" smtClean="0"/>
              <a:t>Ispán</a:t>
            </a:r>
            <a:r>
              <a:rPr lang="en-US" sz="1200" dirty="0" smtClean="0"/>
              <a:t> </a:t>
            </a:r>
            <a:r>
              <a:rPr lang="en-US" sz="1200" dirty="0" err="1"/>
              <a:t>Dávid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154" y="362933"/>
            <a:ext cx="1097280" cy="1464926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36576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Rávai</a:t>
            </a:r>
            <a:r>
              <a:rPr lang="en-US" sz="1200" b="1" cap="all" dirty="0"/>
              <a:t> Bettina</a:t>
            </a:r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Dr. </a:t>
            </a:r>
            <a:r>
              <a:rPr lang="en-US" sz="1200" dirty="0" err="1"/>
              <a:t>Bálint</a:t>
            </a:r>
            <a:r>
              <a:rPr lang="en-US" sz="1200" dirty="0"/>
              <a:t>  </a:t>
            </a:r>
            <a:r>
              <a:rPr lang="en-US" sz="1200" dirty="0" smtClean="0"/>
              <a:t>Erika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 err="1" smtClean="0"/>
              <a:t>Popovics-Tóth</a:t>
            </a:r>
            <a:r>
              <a:rPr lang="en-US" sz="1200" dirty="0" smtClean="0"/>
              <a:t> </a:t>
            </a:r>
            <a:r>
              <a:rPr lang="en-US" sz="1200" dirty="0" err="1"/>
              <a:t>Nóra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27432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Erdélyi</a:t>
            </a:r>
            <a:r>
              <a:rPr lang="en-US" sz="1200" b="1" cap="all" dirty="0"/>
              <a:t> </a:t>
            </a:r>
            <a:r>
              <a:rPr lang="en-US" sz="1200" b="1" cap="all" dirty="0" err="1"/>
              <a:t>Dóra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</a:t>
            </a:r>
            <a:r>
              <a:rPr lang="hu-HU" sz="1200" dirty="0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</a:t>
            </a:r>
            <a:r>
              <a:rPr lang="en-US" sz="1200" dirty="0" err="1"/>
              <a:t>Dargó</a:t>
            </a:r>
            <a:r>
              <a:rPr lang="en-US" sz="1200" dirty="0"/>
              <a:t> </a:t>
            </a:r>
            <a:r>
              <a:rPr lang="en-US" sz="1200" dirty="0" err="1" smtClean="0"/>
              <a:t>Gyula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/>
              <a:t> </a:t>
            </a:r>
            <a:r>
              <a:rPr lang="en-US" sz="1200" dirty="0" smtClean="0"/>
              <a:t>Dr</a:t>
            </a:r>
            <a:r>
              <a:rPr lang="en-US" sz="1200" dirty="0"/>
              <a:t>. </a:t>
            </a:r>
            <a:r>
              <a:rPr lang="en-US" sz="1200" dirty="0" err="1"/>
              <a:t>Kupai</a:t>
            </a:r>
            <a:r>
              <a:rPr lang="en-US" sz="1200" dirty="0"/>
              <a:t> </a:t>
            </a:r>
            <a:r>
              <a:rPr lang="en-US" sz="1200" dirty="0" err="1"/>
              <a:t>József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548640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/>
              <a:t>: </a:t>
            </a:r>
            <a:r>
              <a:rPr lang="en-US" sz="1200" b="1" cap="all" dirty="0" err="1"/>
              <a:t>Szilágyi</a:t>
            </a:r>
            <a:r>
              <a:rPr lang="en-US" sz="1200" b="1" cap="all" dirty="0"/>
              <a:t> </a:t>
            </a:r>
            <a:r>
              <a:rPr lang="en-US" sz="1200" b="1" cap="all" dirty="0" err="1"/>
              <a:t>Sarolta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</a:t>
            </a:r>
            <a:r>
              <a:rPr lang="hu-HU" sz="1200" dirty="0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err="1"/>
              <a:t>i</a:t>
            </a:r>
            <a:r>
              <a:rPr lang="en-US" sz="1200" dirty="0"/>
              <a:t>: Dr. </a:t>
            </a:r>
            <a:r>
              <a:rPr lang="en-US" sz="1200" dirty="0" err="1"/>
              <a:t>Keglevich</a:t>
            </a:r>
            <a:r>
              <a:rPr lang="en-US" sz="1200" dirty="0"/>
              <a:t> </a:t>
            </a:r>
            <a:r>
              <a:rPr lang="en-US" sz="1200" dirty="0" err="1"/>
              <a:t>György</a:t>
            </a:r>
            <a:r>
              <a:rPr lang="en-US" sz="1200" dirty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 err="1" smtClean="0"/>
              <a:t>Harsági</a:t>
            </a:r>
            <a:r>
              <a:rPr lang="en-US" sz="1200" dirty="0" smtClean="0"/>
              <a:t> </a:t>
            </a:r>
            <a:r>
              <a:rPr lang="en-US" sz="1200" dirty="0" err="1" smtClean="0"/>
              <a:t>Nikoletta</a:t>
            </a:r>
            <a:endParaRPr lang="en-US" sz="1200" dirty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914400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/>
              <a:t>: </a:t>
            </a:r>
            <a:r>
              <a:rPr lang="en-US" sz="1200" b="1" cap="all" dirty="0" err="1"/>
              <a:t>Győrfi</a:t>
            </a:r>
            <a:r>
              <a:rPr lang="en-US" sz="1200" b="1" cap="all" dirty="0"/>
              <a:t> </a:t>
            </a:r>
            <a:r>
              <a:rPr lang="en-US" sz="1200" b="1" cap="all" dirty="0" err="1"/>
              <a:t>Sára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</a:t>
            </a:r>
            <a:r>
              <a:rPr lang="hu-HU" sz="1200" dirty="0" smtClean="0"/>
              <a:t>Gazdaságt</a:t>
            </a:r>
            <a:r>
              <a:rPr lang="en-US" sz="1200" dirty="0" smtClean="0"/>
              <a:t>.</a:t>
            </a:r>
            <a:r>
              <a:rPr lang="hu-HU" sz="1200" dirty="0" smtClean="0"/>
              <a:t> </a:t>
            </a:r>
            <a:r>
              <a:rPr lang="hu-HU" sz="1200" dirty="0"/>
              <a:t>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Forman </a:t>
            </a:r>
            <a:r>
              <a:rPr lang="en-US" sz="1200" dirty="0" err="1"/>
              <a:t>Ferenc</a:t>
            </a:r>
            <a:r>
              <a:rPr lang="en-US" sz="1200" dirty="0"/>
              <a:t> </a:t>
            </a:r>
            <a:r>
              <a:rPr lang="en-US" sz="1200" dirty="0" err="1" smtClean="0"/>
              <a:t>Sándor</a:t>
            </a:r>
            <a:r>
              <a:rPr lang="en-US" sz="1200" dirty="0" smtClean="0"/>
              <a:t>, 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/>
              <a:t>Dr. </a:t>
            </a:r>
            <a:r>
              <a:rPr lang="en-US" sz="1200" dirty="0" err="1"/>
              <a:t>Soós</a:t>
            </a:r>
            <a:r>
              <a:rPr lang="en-US" sz="1200" dirty="0"/>
              <a:t> </a:t>
            </a:r>
            <a:r>
              <a:rPr lang="en-US" sz="1200" dirty="0" smtClean="0"/>
              <a:t>Tibor </a:t>
            </a:r>
            <a:r>
              <a:rPr lang="en-US" sz="1200" dirty="0" err="1" smtClean="0"/>
              <a:t>és</a:t>
            </a:r>
            <a:r>
              <a:rPr lang="en-US" sz="1200" dirty="0" smtClean="0"/>
              <a:t> Dr</a:t>
            </a:r>
            <a:r>
              <a:rPr lang="en-US" sz="1200" dirty="0"/>
              <a:t>. </a:t>
            </a:r>
            <a:r>
              <a:rPr lang="en-US" sz="1200" dirty="0" err="1"/>
              <a:t>Bölcskei</a:t>
            </a:r>
            <a:r>
              <a:rPr lang="en-US" sz="1200" dirty="0"/>
              <a:t> </a:t>
            </a:r>
            <a:r>
              <a:rPr lang="en-US" sz="1200" dirty="0" err="1"/>
              <a:t>Hedvig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6075" y="5778457"/>
            <a:ext cx="994867" cy="100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583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FD96382-FE98-6D4A-AB6F-B6241EC4A8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59638" y="-338328"/>
            <a:ext cx="12251046" cy="7195261"/>
          </a:xfrm>
          <a:prstGeom prst="rect">
            <a:avLst/>
          </a:prstGeom>
        </p:spPr>
      </p:pic>
      <p:sp>
        <p:nvSpPr>
          <p:cNvPr id="6" name="Subtitle 2">
            <a:extLst>
              <a:ext uri="{FF2B5EF4-FFF2-40B4-BE49-F238E27FC236}">
                <a16:creationId xmlns:a16="http://schemas.microsoft.com/office/drawing/2014/main" id="{BF225913-84DA-2C44-809E-7C5C6F0FB67D}"/>
              </a:ext>
            </a:extLst>
          </p:cNvPr>
          <p:cNvSpPr txBox="1">
            <a:spLocks/>
          </p:cNvSpPr>
          <p:nvPr/>
        </p:nvSpPr>
        <p:spPr>
          <a:xfrm>
            <a:off x="5341434" y="442384"/>
            <a:ext cx="5976607" cy="7484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1960"/>
              </a:lnSpc>
              <a:buNone/>
            </a:pPr>
            <a:r>
              <a:rPr lang="en-US" sz="2400" b="1" dirty="0">
                <a:solidFill>
                  <a:srgbClr val="F05348"/>
                </a:solidFill>
              </a:rPr>
              <a:t>36. OTDK </a:t>
            </a:r>
            <a:r>
              <a:rPr lang="en-US" sz="2400" b="1" dirty="0" err="1" smtClean="0">
                <a:solidFill>
                  <a:srgbClr val="F05348"/>
                </a:solidFill>
              </a:rPr>
              <a:t>Kémia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és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 smtClean="0">
                <a:solidFill>
                  <a:srgbClr val="F05348"/>
                </a:solidFill>
              </a:rPr>
              <a:t>Vegyipari</a:t>
            </a:r>
            <a:r>
              <a:rPr lang="en-US" sz="2400" b="1" dirty="0" smtClean="0">
                <a:solidFill>
                  <a:srgbClr val="F05348"/>
                </a:solidFill>
              </a:rPr>
              <a:t> </a:t>
            </a:r>
            <a:r>
              <a:rPr lang="en-US" sz="2400" b="1" dirty="0" err="1">
                <a:solidFill>
                  <a:srgbClr val="F05348"/>
                </a:solidFill>
              </a:rPr>
              <a:t>Szekció</a:t>
            </a:r>
            <a:r>
              <a:rPr lang="en-US" sz="2400" b="1" dirty="0">
                <a:solidFill>
                  <a:srgbClr val="F05348"/>
                </a:solidFill>
              </a:rPr>
              <a:t> </a:t>
            </a:r>
          </a:p>
          <a:p>
            <a:pPr marL="0" indent="0">
              <a:lnSpc>
                <a:spcPts val="1160"/>
              </a:lnSpc>
              <a:buNone/>
            </a:pPr>
            <a:r>
              <a:rPr lang="en-US" sz="1400" dirty="0" err="1">
                <a:solidFill>
                  <a:srgbClr val="F05348"/>
                </a:solidFill>
              </a:rPr>
              <a:t>Szerves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err="1">
                <a:solidFill>
                  <a:srgbClr val="F05348"/>
                </a:solidFill>
              </a:rPr>
              <a:t>kémia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smtClean="0">
                <a:solidFill>
                  <a:srgbClr val="F05348"/>
                </a:solidFill>
              </a:rPr>
              <a:t>IV. </a:t>
            </a:r>
            <a:r>
              <a:rPr lang="en-US" sz="1400" dirty="0" err="1">
                <a:solidFill>
                  <a:srgbClr val="F05348"/>
                </a:solidFill>
              </a:rPr>
              <a:t>Tagozat</a:t>
            </a:r>
            <a:r>
              <a:rPr lang="en-US" sz="1400" dirty="0">
                <a:solidFill>
                  <a:srgbClr val="F05348"/>
                </a:solidFill>
              </a:rPr>
              <a:t> </a:t>
            </a:r>
            <a:r>
              <a:rPr lang="en-US" sz="1400" dirty="0" smtClean="0">
                <a:solidFill>
                  <a:srgbClr val="F05348"/>
                </a:solidFill>
              </a:rPr>
              <a:t>(9 </a:t>
            </a:r>
            <a:r>
              <a:rPr lang="en-US" sz="1400" dirty="0" err="1" smtClean="0">
                <a:solidFill>
                  <a:srgbClr val="F05348"/>
                </a:solidFill>
              </a:rPr>
              <a:t>fő</a:t>
            </a:r>
            <a:r>
              <a:rPr lang="en-US" sz="1400" dirty="0" smtClean="0">
                <a:solidFill>
                  <a:srgbClr val="F05348"/>
                </a:solidFill>
              </a:rPr>
              <a:t>)</a:t>
            </a:r>
            <a:endParaRPr lang="en-US" sz="1400" dirty="0">
              <a:solidFill>
                <a:srgbClr val="F05348"/>
              </a:solidFill>
            </a:endParaRPr>
          </a:p>
        </p:txBody>
      </p:sp>
      <p:sp>
        <p:nvSpPr>
          <p:cNvPr id="7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19" y="1828800"/>
            <a:ext cx="4409647" cy="6759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/>
              <a:t>I.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Kis</a:t>
            </a:r>
            <a:r>
              <a:rPr lang="en-US" sz="1200" b="1" cap="all" dirty="0"/>
              <a:t> </a:t>
            </a:r>
            <a:r>
              <a:rPr lang="en-US" sz="1200" b="1" cap="all" dirty="0" err="1"/>
              <a:t>Dávid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Egyetem</a:t>
            </a:r>
            <a:endParaRPr lang="en-US" sz="1200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Dr. </a:t>
            </a:r>
            <a:r>
              <a:rPr lang="en-US" sz="1200" dirty="0" err="1"/>
              <a:t>Kupai</a:t>
            </a:r>
            <a:r>
              <a:rPr lang="en-US" sz="1200" dirty="0"/>
              <a:t> </a:t>
            </a:r>
            <a:r>
              <a:rPr lang="en-US" sz="1200" dirty="0" err="1" smtClean="0"/>
              <a:t>József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</a:t>
            </a:r>
            <a:r>
              <a:rPr lang="en-US" sz="1200" dirty="0" err="1" smtClean="0"/>
              <a:t>Dargó</a:t>
            </a:r>
            <a:r>
              <a:rPr lang="en-US" sz="1200" dirty="0" smtClean="0"/>
              <a:t> </a:t>
            </a:r>
            <a:r>
              <a:rPr lang="en-US" sz="1200" dirty="0" err="1"/>
              <a:t>Gyula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smtClean="0"/>
              <a:t> </a:t>
            </a:r>
            <a:endParaRPr lang="en-US" sz="12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9154" y="362933"/>
            <a:ext cx="1097280" cy="1464926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36576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Mészáros</a:t>
            </a:r>
            <a:r>
              <a:rPr lang="en-US" sz="1200" b="1" cap="all" dirty="0"/>
              <a:t> </a:t>
            </a:r>
            <a:r>
              <a:rPr lang="en-US" sz="1200" b="1" cap="all" dirty="0" err="1"/>
              <a:t>Bence</a:t>
            </a:r>
            <a:r>
              <a:rPr lang="en-US" sz="1200" b="1" cap="all" dirty="0"/>
              <a:t> </a:t>
            </a:r>
            <a:r>
              <a:rPr lang="en-US" sz="1200" b="1" cap="all" dirty="0" err="1"/>
              <a:t>Balázs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Eötvös</a:t>
            </a:r>
            <a:r>
              <a:rPr lang="en-US" sz="1200" dirty="0" smtClean="0"/>
              <a:t> </a:t>
            </a:r>
            <a:r>
              <a:rPr lang="en-US" sz="1200" dirty="0" err="1" smtClean="0"/>
              <a:t>Loránd</a:t>
            </a:r>
            <a:r>
              <a:rPr lang="en-US" sz="1200" dirty="0" smtClean="0"/>
              <a:t> </a:t>
            </a:r>
            <a:r>
              <a:rPr lang="en-US" sz="1200" dirty="0" err="1" smtClean="0"/>
              <a:t>Tudományegyetem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</a:t>
            </a:r>
            <a:r>
              <a:rPr lang="en-US" sz="1200" dirty="0" smtClean="0"/>
              <a:t>Dr. Daru </a:t>
            </a:r>
            <a:r>
              <a:rPr lang="en-US" sz="1200" dirty="0" err="1" smtClean="0"/>
              <a:t>János</a:t>
            </a:r>
            <a:r>
              <a:rPr lang="en-US" sz="1200" dirty="0" smtClean="0"/>
              <a:t> </a:t>
            </a:r>
            <a:r>
              <a:rPr lang="en-US" sz="1200" dirty="0" err="1" smtClean="0"/>
              <a:t>és</a:t>
            </a:r>
            <a:r>
              <a:rPr lang="en-US" sz="1200" dirty="0" smtClean="0"/>
              <a:t> Dr. </a:t>
            </a:r>
            <a:r>
              <a:rPr lang="en-US" sz="1200" dirty="0" err="1" smtClean="0"/>
              <a:t>Varga</a:t>
            </a:r>
            <a:r>
              <a:rPr lang="en-US" sz="1200" dirty="0" smtClean="0"/>
              <a:t> </a:t>
            </a:r>
            <a:r>
              <a:rPr lang="en-US" sz="1200" dirty="0" err="1"/>
              <a:t>Szilárd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3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27432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smtClean="0"/>
              <a:t>II</a:t>
            </a:r>
            <a:r>
              <a:rPr lang="en-US" sz="1200" dirty="0"/>
              <a:t>. </a:t>
            </a:r>
            <a:r>
              <a:rPr lang="en-US" sz="1200" dirty="0" err="1"/>
              <a:t>helyezett</a:t>
            </a:r>
            <a:r>
              <a:rPr lang="en-US" sz="1200" dirty="0"/>
              <a:t>: </a:t>
            </a:r>
            <a:r>
              <a:rPr lang="en-US" sz="1200" b="1" cap="all" dirty="0" err="1"/>
              <a:t>Orosz</a:t>
            </a:r>
            <a:r>
              <a:rPr lang="en-US" sz="1200" b="1" cap="all" dirty="0"/>
              <a:t> </a:t>
            </a:r>
            <a:r>
              <a:rPr lang="en-US" sz="1200" b="1" cap="all" dirty="0" err="1"/>
              <a:t>János</a:t>
            </a:r>
            <a:r>
              <a:rPr lang="en-US" sz="1200" b="1" cap="all" dirty="0"/>
              <a:t> </a:t>
            </a:r>
            <a:r>
              <a:rPr lang="en-US" sz="1200" b="1" cap="all" dirty="0" err="1"/>
              <a:t>Máté</a:t>
            </a:r>
            <a:endParaRPr lang="en-US" sz="1200" b="1" cap="all" dirty="0" smtClean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</a:t>
            </a:r>
            <a:r>
              <a:rPr lang="hu-HU" sz="1200" dirty="0" smtClean="0"/>
              <a:t>Egyetem</a:t>
            </a:r>
            <a:r>
              <a:rPr lang="en-US" sz="1200" dirty="0" smtClean="0"/>
              <a:t> 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Témavezetői</a:t>
            </a:r>
            <a:r>
              <a:rPr lang="en-US" sz="1200" dirty="0"/>
              <a:t>: Dr. </a:t>
            </a:r>
            <a:r>
              <a:rPr lang="en-US" sz="1200" dirty="0" err="1"/>
              <a:t>Bálint</a:t>
            </a:r>
            <a:r>
              <a:rPr lang="en-US" sz="1200" dirty="0"/>
              <a:t>  </a:t>
            </a:r>
            <a:r>
              <a:rPr lang="en-US" sz="1200" dirty="0" smtClean="0"/>
              <a:t>Erika </a:t>
            </a:r>
            <a:r>
              <a:rPr lang="en-US" sz="1200" dirty="0" err="1" smtClean="0"/>
              <a:t>és</a:t>
            </a:r>
            <a:r>
              <a:rPr lang="en-US" sz="1200" dirty="0" smtClean="0"/>
              <a:t> Dr</a:t>
            </a:r>
            <a:r>
              <a:rPr lang="en-US" sz="1200" dirty="0"/>
              <a:t>. </a:t>
            </a:r>
            <a:r>
              <a:rPr lang="en-US" sz="1200" dirty="0" err="1"/>
              <a:t>Mátravölgyi</a:t>
            </a:r>
            <a:r>
              <a:rPr lang="en-US" sz="1200" dirty="0"/>
              <a:t> </a:t>
            </a:r>
            <a:r>
              <a:rPr lang="en-US" sz="1200" dirty="0" err="1"/>
              <a:t>Béla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sp>
        <p:nvSpPr>
          <p:cNvPr id="14" name="Subtitle 2">
            <a:extLst>
              <a:ext uri="{FF2B5EF4-FFF2-40B4-BE49-F238E27FC236}">
                <a16:creationId xmlns:a16="http://schemas.microsoft.com/office/drawing/2014/main" id="{7BDD8749-41F1-D542-B956-D040EBA10660}"/>
              </a:ext>
            </a:extLst>
          </p:cNvPr>
          <p:cNvSpPr txBox="1">
            <a:spLocks/>
          </p:cNvSpPr>
          <p:nvPr/>
        </p:nvSpPr>
        <p:spPr>
          <a:xfrm>
            <a:off x="7132320" y="4572000"/>
            <a:ext cx="3606623" cy="7318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ts val="680"/>
              </a:lnSpc>
            </a:pPr>
            <a:r>
              <a:rPr lang="en-US" sz="1200" dirty="0" err="1" smtClean="0"/>
              <a:t>Különdíjas</a:t>
            </a:r>
            <a:r>
              <a:rPr lang="en-US" sz="1200" dirty="0"/>
              <a:t>: </a:t>
            </a:r>
            <a:r>
              <a:rPr lang="en-US" sz="1200" b="1" cap="all" dirty="0" err="1"/>
              <a:t>Árvai</a:t>
            </a:r>
            <a:r>
              <a:rPr lang="en-US" sz="1200" b="1" cap="all" dirty="0"/>
              <a:t> </a:t>
            </a:r>
            <a:r>
              <a:rPr lang="en-US" sz="1200" b="1" cap="all" dirty="0" err="1"/>
              <a:t>Csaba</a:t>
            </a:r>
            <a:endParaRPr lang="en-US" sz="1200" b="1" cap="all" dirty="0"/>
          </a:p>
          <a:p>
            <a:pPr algn="l">
              <a:lnSpc>
                <a:spcPts val="680"/>
              </a:lnSpc>
            </a:pPr>
            <a:r>
              <a:rPr lang="hu-HU" sz="1200" dirty="0"/>
              <a:t>Budapesti Műszaki és Gazdaságtudományi </a:t>
            </a:r>
            <a:r>
              <a:rPr lang="hu-HU" sz="1200" dirty="0" smtClean="0"/>
              <a:t>Egyetem</a:t>
            </a:r>
            <a:endParaRPr lang="en-US" sz="1200" dirty="0" smtClean="0"/>
          </a:p>
          <a:p>
            <a:pPr algn="l">
              <a:lnSpc>
                <a:spcPts val="680"/>
              </a:lnSpc>
            </a:pPr>
            <a:r>
              <a:rPr lang="en-US" sz="1200" dirty="0" err="1" smtClean="0"/>
              <a:t>Témavezető</a:t>
            </a:r>
            <a:r>
              <a:rPr lang="en-US" sz="1200" dirty="0" smtClean="0"/>
              <a:t>: </a:t>
            </a:r>
            <a:r>
              <a:rPr lang="en-US" sz="1200" dirty="0"/>
              <a:t>Dr. Mika </a:t>
            </a:r>
            <a:r>
              <a:rPr lang="en-US" sz="1200" dirty="0" err="1"/>
              <a:t>László</a:t>
            </a:r>
            <a:r>
              <a:rPr lang="en-US" sz="1200" dirty="0"/>
              <a:t> </a:t>
            </a:r>
            <a:r>
              <a:rPr lang="en-US" sz="1200" dirty="0" err="1"/>
              <a:t>Tamás</a:t>
            </a:r>
            <a:endParaRPr lang="en-US" sz="1200" dirty="0"/>
          </a:p>
          <a:p>
            <a:pPr algn="l">
              <a:lnSpc>
                <a:spcPts val="680"/>
              </a:lnSpc>
            </a:pPr>
            <a:endParaRPr lang="en-US" sz="1200" dirty="0" smtClean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6075" y="5778457"/>
            <a:ext cx="994867" cy="1002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41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753</TotalTime>
  <Words>1606</Words>
  <Application>Microsoft Office PowerPoint</Application>
  <PresentationFormat>Widescreen</PresentationFormat>
  <Paragraphs>298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Berta Gábor</dc:creator>
  <cp:lastModifiedBy>CD Instrument</cp:lastModifiedBy>
  <cp:revision>91</cp:revision>
  <dcterms:created xsi:type="dcterms:W3CDTF">2023-03-28T04:15:28Z</dcterms:created>
  <dcterms:modified xsi:type="dcterms:W3CDTF">2023-04-14T22:29:50Z</dcterms:modified>
</cp:coreProperties>
</file>